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9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084621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8874012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27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дождь. Ветер юго-восточный с переходом на северо-западный 5-10 м/с. Температура воздуха ночью 4-6, днем 7-9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27632</TotalTime>
  <Words>591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3616</cp:revision>
  <cp:lastPrinted>2021-10-15T03:50:29Z</cp:lastPrinted>
  <dcterms:created xsi:type="dcterms:W3CDTF">2018-03-27T06:03:00Z</dcterms:created>
  <dcterms:modified xsi:type="dcterms:W3CDTF">2024-11-27T07:37:58Z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