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05143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Малооблачно, без осадков. Ветер юго-восточный 3-8 м/с. Температура воздуха ночью 10-12,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29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55758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ноября, ночью 29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37614</TotalTime>
  <Words>644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5906</cp:revision>
  <cp:lastPrinted>2021-11-30T05:55:24Z</cp:lastPrinted>
  <dcterms:created xsi:type="dcterms:W3CDTF">2018-03-27T06:03:00Z</dcterms:created>
  <dcterms:modified xsi:type="dcterms:W3CDTF">2024-11-27T06:44:28Z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