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064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475800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5-10 м/с. Температура воздуха ночью 7-9 мороза, днем 1 мороза-1 тепла.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416574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24048</TotalTime>
  <Words>645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4421</cp:revision>
  <cp:lastPrinted>2021-07-01T03:56:27Z</cp:lastPrinted>
  <dcterms:created xsi:type="dcterms:W3CDTF">2018-03-27T06:03:00Z</dcterms:created>
  <dcterms:modified xsi:type="dcterms:W3CDTF">2024-11-27T08:27:46Z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