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639309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ноября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21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20 ч. 28 ноября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1-6 м/с. Температура воздуха ночью 13-15, днем 8-10 мороза.</a:t>
            </a:r>
            <a:endParaRPr kumimoji="0" lang="ru-RU" alt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08 ч. 29 ноября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15-17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</a:t>
            </a:r>
            <a:r>
              <a:rPr lang="ru-RU" sz="13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33896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1369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0.274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0.451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0.596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21140</TotalTime>
  <Words>607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3405</cp:revision>
  <cp:lastPrinted>2021-07-01T03:56:27Z</cp:lastPrinted>
  <dcterms:created xsi:type="dcterms:W3CDTF">2018-03-27T06:03:00Z</dcterms:created>
  <dcterms:modified xsi:type="dcterms:W3CDTF">2024-11-27T06:42:10Z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