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168" y="6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332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a:t>
                      </a:r>
                      <a:r>
                        <a:rPr lang="kk-KZ" altLang="ru-RU" sz="1200" b="1" i="1" dirty="0" smtClean="0">
                          <a:solidFill>
                            <a:schemeClr val="tx2">
                              <a:lumMod val="75000"/>
                            </a:schemeClr>
                          </a:solidFill>
                          <a:latin typeface="Times New Roman" pitchFamily="18" charset="0"/>
                          <a:cs typeface="Times New Roman" pitchFamily="18" charset="0"/>
                        </a:rPr>
                        <a:t> </a:t>
                      </a:r>
                      <a:r>
                        <a:rPr lang="kk-KZ" altLang="ru-RU" sz="1200" b="1" i="1" dirty="0">
                          <a:solidFill>
                            <a:schemeClr val="tx2">
                              <a:lumMod val="75000"/>
                            </a:schemeClr>
                          </a:solidFill>
                          <a:latin typeface="Times New Roman" pitchFamily="18" charset="0"/>
                          <a:cs typeface="Times New Roman" pitchFamily="18" charset="0"/>
                        </a:rPr>
                        <a:t>қараша</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itchFamily="18" charset="0"/>
                <a:cs typeface="Times New Roman" pitchFamily="18" charset="0"/>
              </a:rPr>
              <a:t>қарашада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75477473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116632"/>
            <a:ext cx="4608512" cy="1954381"/>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28</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27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28</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smtClean="0">
                <a:latin typeface="Times New Roman" pitchFamily="18" charset="0"/>
                <a:cs typeface="Times New Roman" pitchFamily="18" charset="0"/>
              </a:rPr>
              <a:t>Аздаған </a:t>
            </a:r>
            <a:r>
              <a:rPr lang="kk-KZ" sz="1100" dirty="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жауын-шашынсыз. Шығыстан, солтүстік-шығыстан </a:t>
            </a:r>
            <a:r>
              <a:rPr lang="kk-KZ" sz="1100" dirty="0">
                <a:latin typeface="Times New Roman" pitchFamily="18" charset="0"/>
                <a:cs typeface="Times New Roman" pitchFamily="18" charset="0"/>
              </a:rPr>
              <a:t>жел соғады, күші 2-7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18-20,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10-12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p>
          <a:p>
            <a:pPr indent="180975" algn="ctr">
              <a:tabLst>
                <a:tab pos="179388" algn="l"/>
              </a:tabLst>
            </a:pP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29 </a:t>
            </a:r>
            <a:r>
              <a:rPr lang="kk-KZ" altLang="ru-RU" sz="1100" b="1" dirty="0">
                <a:solidFill>
                  <a:srgbClr val="000000"/>
                </a:solidFill>
                <a:latin typeface="Times New Roman" pitchFamily="18" charset="0"/>
                <a:cs typeface="Times New Roman" pitchFamily="18" charset="0"/>
              </a:rPr>
              <a:t>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29 </a:t>
            </a:r>
            <a:r>
              <a:rPr lang="kk-KZ" altLang="ru-RU" sz="1100" b="1" dirty="0">
                <a:solidFill>
                  <a:srgbClr val="000000"/>
                </a:solidFill>
                <a:latin typeface="Times New Roman" pitchFamily="18" charset="0"/>
                <a:cs typeface="Times New Roman" pitchFamily="18" charset="0"/>
              </a:rPr>
              <a:t>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a:t>
            </a:r>
            <a:r>
              <a:rPr lang="kk-KZ" sz="1100" dirty="0" smtClean="0">
                <a:latin typeface="Times New Roman" pitchFamily="18" charset="0"/>
                <a:cs typeface="Times New Roman" pitchFamily="18" charset="0"/>
              </a:rPr>
              <a:t>3-8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19-21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2024 </a:t>
            </a:r>
            <a:r>
              <a:rPr lang="ru-RU" sz="1100" dirty="0" err="1">
                <a:solidFill>
                  <a:schemeClr val="tx1"/>
                </a:solidFill>
                <a:latin typeface="Times New Roman" panose="02020603050405020304" pitchFamily="18" charset="0"/>
                <a:cs typeface="Times New Roman" panose="02020603050405020304" pitchFamily="18" charset="0"/>
              </a:rPr>
              <a:t>жылдың </a:t>
            </a:r>
            <a:r>
              <a:rPr lang="ru-RU" altLang="ru-RU" sz="1100" dirty="0" smtClean="0">
                <a:solidFill>
                  <a:srgbClr val="000000"/>
                </a:solidFill>
                <a:latin typeface="Times New Roman" pitchFamily="18" charset="0"/>
                <a:cs typeface="Times New Roman" pitchFamily="18" charset="0"/>
              </a:rPr>
              <a:t>28 </a:t>
            </a:r>
            <a:r>
              <a:rPr lang="kk-KZ" altLang="ru-RU" sz="1100" dirty="0">
                <a:solidFill>
                  <a:srgbClr val="000000"/>
                </a:solidFill>
                <a:latin typeface="Times New Roman" pitchFamily="18" charset="0"/>
                <a:cs typeface="Times New Roman" pitchFamily="18" charset="0"/>
              </a:rPr>
              <a:t>қарашада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a:solidFill>
                  <a:schemeClr val="tx1"/>
                </a:solidFill>
                <a:latin typeface="Times New Roman" panose="02020603050405020304" pitchFamily="18" charset="0"/>
                <a:cs typeface="Times New Roman" panose="02020603050405020304" pitchFamily="18" charset="0"/>
              </a:rPr>
              <a:t>2024 </a:t>
            </a:r>
            <a:r>
              <a:rPr lang="ru-RU" sz="1100" dirty="0" err="1">
                <a:solidFill>
                  <a:schemeClr val="tx1"/>
                </a:solidFill>
                <a:latin typeface="Times New Roman" panose="02020603050405020304" pitchFamily="18" charset="0"/>
                <a:cs typeface="Times New Roman" panose="02020603050405020304" pitchFamily="18" charset="0"/>
              </a:rPr>
              <a:t>жылдың </a:t>
            </a:r>
            <a:r>
              <a:rPr lang="ru-RU" altLang="ru-RU" sz="1100" dirty="0" smtClean="0">
                <a:solidFill>
                  <a:srgbClr val="000000"/>
                </a:solidFill>
                <a:latin typeface="Times New Roman" pitchFamily="18" charset="0"/>
                <a:cs typeface="Times New Roman" pitchFamily="18" charset="0"/>
              </a:rPr>
              <a:t>28 </a:t>
            </a:r>
            <a:r>
              <a:rPr lang="kk-KZ" altLang="ru-RU" sz="1100" dirty="0">
                <a:solidFill>
                  <a:srgbClr val="000000"/>
                </a:solidFill>
                <a:latin typeface="Times New Roman" pitchFamily="18" charset="0"/>
                <a:cs typeface="Times New Roman" pitchFamily="18" charset="0"/>
              </a:rPr>
              <a:t>қарашада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А.Новиков/</a:t>
            </a:r>
            <a:r>
              <a:rPr lang="ru-RU" altLang="ru-RU" sz="1200" b="1" i="1" smtClean="0">
                <a:latin typeface="Times New Roman" pitchFamily="18" charset="0"/>
                <a:cs typeface="Times New Roman" pitchFamily="18" charset="0"/>
              </a:rPr>
              <a:t>Ю.Смирнягина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15689</TotalTime>
  <Words>546</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5531</cp:revision>
  <cp:lastPrinted>2021-07-01T03:56:27Z</cp:lastPrinted>
  <dcterms:created xsi:type="dcterms:W3CDTF">2018-03-27T06:03:00Z</dcterms:created>
  <dcterms:modified xsi:type="dcterms:W3CDTF">2024-11-27T07:04:38Z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