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2130"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956"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85962803"/>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9709" y="226457"/>
            <a:ext cx="4824412"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28 </a:t>
            </a:r>
            <a:r>
              <a:rPr lang="kk-KZ" altLang="ru-RU" sz="1200" b="1" dirty="0">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 </a:t>
            </a:r>
            <a:r>
              <a:rPr lang="kk-KZ" altLang="ru-RU" sz="1200" b="1" dirty="0">
                <a:latin typeface="Times New Roman" panose="02020603050405020304" pitchFamily="18" charset="0"/>
                <a:cs typeface="Times New Roman" panose="02020603050405020304" pitchFamily="18" charset="0"/>
              </a:rPr>
              <a:t>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smtClean="0">
                <a:solidFill>
                  <a:srgbClr val="FF0000"/>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 градус аяз-1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29 </a:t>
            </a:r>
            <a:r>
              <a:rPr lang="kk-KZ" altLang="ru-RU" sz="1200" b="1" dirty="0">
                <a:latin typeface="Times New Roman" panose="02020603050405020304" pitchFamily="18" charset="0"/>
                <a:cs typeface="Times New Roman" panose="02020603050405020304" pitchFamily="18" charset="0"/>
              </a:rPr>
              <a:t>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28 </a:t>
            </a:r>
            <a:r>
              <a:rPr lang="kk-KZ"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29 </a:t>
            </a:r>
            <a:r>
              <a:rPr lang="kk-KZ"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7-12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16-18 градус </a:t>
            </a:r>
            <a:r>
              <a:rPr lang="ru-RU" sz="1200" dirty="0" err="1">
                <a:latin typeface="Times New Roman" panose="02020603050405020304" pitchFamily="18" charset="0"/>
                <a:cs typeface="Times New Roman" panose="02020603050405020304" pitchFamily="18" charset="0"/>
              </a:rPr>
              <a:t>аяз</a:t>
            </a:r>
            <a:r>
              <a:rPr lang="ru-RU" sz="120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1614" y="2644169"/>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 </a:t>
            </a:r>
            <a:r>
              <a:rPr lang="kk-KZ" altLang="en-US" sz="1200" b="1" dirty="0" smtClean="0">
                <a:solidFill>
                  <a:schemeClr val="tx1"/>
                </a:solidFill>
                <a:latin typeface="Times New Roman" pitchFamily="18" charset="0"/>
                <a:cs typeface="Times New Roman" pitchFamily="18" charset="0"/>
                <a:sym typeface="+mn-ea"/>
              </a:rPr>
              <a:t>жиналуына</a:t>
            </a:r>
            <a:r>
              <a:rPr lang="kk-KZ" altLang="en-US" sz="1200" dirty="0" smtClean="0">
                <a:solidFill>
                  <a:schemeClr val="tx1"/>
                </a:solidFill>
                <a:latin typeface="Times New Roman" pitchFamily="18" charset="0"/>
                <a:cs typeface="Times New Roman" pitchFamily="18" charset="0"/>
                <a:sym typeface="+mn-ea"/>
              </a:rPr>
              <a:t> 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87944030"/>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986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6.164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988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3.293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3576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0.715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0.576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Рахметова Ж.А./ </a:t>
            </a:r>
            <a:r>
              <a:rPr lang="kk-KZ" altLang="ru-RU" sz="1200" b="1" i="1"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23221</TotalTime>
  <Words>604</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4397</cp:revision>
  <cp:lastPrinted>2021-07-01T07:38:07Z</cp:lastPrinted>
  <dcterms:created xsi:type="dcterms:W3CDTF">2018-03-27T06:03:00Z</dcterms:created>
  <dcterms:modified xsi:type="dcterms:W3CDTF">2024-11-27T08:27:50Z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