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28 қараша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27 </a:t>
            </a:r>
            <a:r>
              <a:rPr lang="ru-RU" sz="1050" b="1" dirty="0" err="1"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28</a:t>
            </a:r>
            <a:r>
              <a:rPr lang="kk-KZ" altLang="ru-RU" sz="1050" b="1" dirty="0" smtClean="0">
                <a:latin typeface="Times New Roman" pitchFamily="18" charset="0"/>
                <a:ea typeface="Times New Roman KZ" pitchFamily="18" charset="0"/>
                <a:cs typeface="Times New Roman" pitchFamily="18" charset="0"/>
              </a:rPr>
              <a:t> 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Оңтүстік-шығыстан ж</a:t>
            </a:r>
            <a:r>
              <a:rPr lang="kk-KZ" sz="1200" dirty="0" smtClean="0">
                <a:latin typeface="Times New Roman" pitchFamily="18" charset="0"/>
                <a:cs typeface="Times New Roman" pitchFamily="18" charset="0"/>
              </a:rPr>
              <a:t>ел соғады, күші 3-8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аяз,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29 қараша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28</a:t>
            </a:r>
            <a:r>
              <a:rPr lang="kk-KZ" altLang="ru-RU" sz="1050" b="1" dirty="0" smtClean="0">
                <a:latin typeface="Times New Roman" pitchFamily="18" charset="0"/>
                <a:ea typeface="Times New Roman KZ" pitchFamily="18" charset="0"/>
                <a:cs typeface="Times New Roman" pitchFamily="18" charset="0"/>
              </a:rPr>
              <a:t> 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29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Оңтүстік-шығыстан ж</a:t>
            </a:r>
            <a:r>
              <a:rPr lang="kk-KZ" sz="1200" dirty="0" smtClean="0">
                <a:latin typeface="Times New Roman" pitchFamily="18" charset="0"/>
                <a:cs typeface="Times New Roman" pitchFamily="18" charset="0"/>
              </a:rPr>
              <a:t>ел соғады, күші 3-8 м/с. Ауа температурасы 4-6 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28</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қараша</a:t>
            </a:r>
            <a:r>
              <a:rPr lang="kk-KZ" sz="1200" dirty="0" smtClean="0">
                <a:solidFill>
                  <a:schemeClr val="tx1"/>
                </a:solidFill>
                <a:latin typeface="Times New Roman" panose="02020603050405020304" pitchFamily="18" charset="0"/>
                <a:cs typeface="Times New Roman" panose="02020603050405020304" pitchFamily="18" charset="0"/>
              </a:rPr>
              <a:t>, 29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8850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1636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4,09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dirty="0" smtClean="0">
                          <a:latin typeface="Times New Roman KZ" pitchFamily="18" charset="0"/>
                          <a:ea typeface="Times New Roman KZ"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20028</TotalTime>
  <Words>539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4627</cp:revision>
  <cp:lastPrinted>2021-07-01T03:56:27Z</cp:lastPrinted>
  <dcterms:created xsi:type="dcterms:W3CDTF">2018-03-27T06:03:00Z</dcterms:created>
  <dcterms:modified xsi:type="dcterms:W3CDTF">2024-11-27T06:39:47Z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