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876"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96426214"/>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543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27 қараша сағ. </a:t>
            </a:r>
            <a:r>
              <a:rPr lang="ru-RU" altLang="ru-RU" sz="1200" b="1" dirty="0" smtClean="0">
                <a:latin typeface="Times New Roman" panose="02020603050405020304" pitchFamily="18" charset="0"/>
                <a:cs typeface="Times New Roman" panose="02020603050405020304" pitchFamily="18" charset="0"/>
              </a:rPr>
              <a:t>20-дан 28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a:t>
            </a:r>
            <a:r>
              <a:rPr lang="kk-KZ" sz="1200" dirty="0" smtClean="0">
                <a:solidFill>
                  <a:prstClr val="black"/>
                </a:solidFill>
                <a:latin typeface="Times New Roman" pitchFamily="18" charset="0"/>
                <a:cs typeface="Times New Roman" pitchFamily="18" charset="0"/>
              </a:rPr>
              <a:t>үстік-шығыстан соғады, күші 1-6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9-11</a:t>
            </a:r>
            <a:r>
              <a:rPr lang="kk-KZ" sz="1200" smtClean="0">
                <a:solidFill>
                  <a:prstClr val="black"/>
                </a:solidFill>
                <a:latin typeface="Times New Roman" pitchFamily="18" charset="0"/>
                <a:cs typeface="Times New Roman" pitchFamily="18" charset="0"/>
              </a:rPr>
              <a:t>° аяз, </a:t>
            </a:r>
            <a:r>
              <a:rPr lang="kk-KZ" sz="1200" dirty="0" smtClean="0">
                <a:solidFill>
                  <a:prstClr val="black"/>
                </a:solidFill>
                <a:latin typeface="Times New Roman" pitchFamily="18" charset="0"/>
                <a:cs typeface="Times New Roman" pitchFamily="18" charset="0"/>
              </a:rPr>
              <a:t>күндіз 0-2° </a:t>
            </a:r>
            <a:r>
              <a:rPr lang="kk-KZ" sz="1200" dirty="0"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a:t>
            </a:r>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29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Аздаған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 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9-11</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95639128"/>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2" name="TextBox 13"/>
          <p:cNvSpPr txBox="1"/>
          <p:nvPr/>
        </p:nvSpPr>
        <p:spPr>
          <a:xfrm>
            <a:off x="5021358" y="221099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a:solidFill>
                  <a:prstClr val="black"/>
                </a:solidFill>
                <a:latin typeface="Times New Roman" panose="02020603050405020304" pitchFamily="18" charset="0"/>
                <a:cs typeface="Times New Roman" panose="02020603050405020304" pitchFamily="18" charset="0"/>
              </a:rPr>
              <a:t>қараша</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5" name="TextBox 13"/>
          <p:cNvSpPr txBox="1"/>
          <p:nvPr/>
        </p:nvSpPr>
        <p:spPr>
          <a:xfrm>
            <a:off x="5021357" y="317511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en-US"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Эрнст Л.В</a:t>
            </a:r>
            <a:r>
              <a:rPr lang="kk-KZ" altLang="ru-RU" sz="1200" b="1" i="1">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20021</TotalTime>
  <Words>563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4055</cp:revision>
  <cp:lastPrinted>2021-07-01T03:56:27Z</cp:lastPrinted>
  <dcterms:created xsi:type="dcterms:W3CDTF">2018-03-27T06:03:00Z</dcterms:created>
  <dcterms:modified xsi:type="dcterms:W3CDTF">2024-11-27T08:07:44Z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