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87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621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Түнде және таңертең тұман. Жел </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10-12°,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0-5</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10-12°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1965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52895" y="3124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459505"/>
              </p:ext>
            </p:extLst>
          </p:nvPr>
        </p:nvGraphicFramePr>
        <p:xfrm>
          <a:off x="50420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23484</TotalTime>
  <Words>635</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4350</cp:revision>
  <cp:lastPrinted>2021-07-01T03:56:27Z</cp:lastPrinted>
  <dcterms:created xsi:type="dcterms:W3CDTF">2018-03-27T06:03:00Z</dcterms:created>
  <dcterms:modified xsi:type="dcterms:W3CDTF">2024-11-27T07:55:00Z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