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00379385"/>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28 қарашаға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27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2-4 градус </a:t>
            </a:r>
            <a:r>
              <a:rPr lang="ru-RU" sz="1200" dirty="0" err="1" smtClean="0">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29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ru-RU" altLang="en-US" sz="1200" b="1" dirty="0">
                <a:solidFill>
                  <a:schemeClr val="tx1"/>
                </a:solidFill>
                <a:latin typeface="Times New Roman" panose="02020603050405020304" pitchFamily="18" charset="0"/>
                <a:cs typeface="Times New Roman" panose="02020603050405020304" pitchFamily="18" charset="0"/>
              </a:rPr>
              <a:t> </a:t>
            </a:r>
            <a:r>
              <a:rPr lang="ru-RU" altLang="en-US"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33131425"/>
              </p:ext>
            </p:extLst>
          </p:nvPr>
        </p:nvGraphicFramePr>
        <p:xfrm>
          <a:off x="4887749" y="4178852"/>
          <a:ext cx="4781606" cy="1121979"/>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11888" y="6283486"/>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Рахметова </a:t>
            </a:r>
            <a:r>
              <a:rPr lang="kk-KZ" altLang="ru-RU" sz="1200" b="1" i="1" dirty="0" smtClean="0">
                <a:latin typeface="Times New Roman" panose="02020603050405020304" pitchFamily="18" charset="0"/>
                <a:cs typeface="Times New Roman" panose="02020603050405020304" pitchFamily="18" charset="0"/>
              </a:rPr>
              <a:t>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22820</TotalTime>
  <Words>550</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4306</cp:revision>
  <cp:lastPrinted>2021-07-01T07:38:07Z</cp:lastPrinted>
  <dcterms:created xsi:type="dcterms:W3CDTF">2018-03-27T06:03:00Z</dcterms:created>
  <dcterms:modified xsi:type="dcterms:W3CDTF">2024-11-27T08:29:05Z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