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7401018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3687080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10,207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28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28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кей уақыттарда жауын-шашын (жаңбыр, қар), көктайғақ. Шығыстан, солтүстік-шығыстан жел соғады, күші 9-14 м/с. Ауа температурасы түнде 0 градус шамасында, күндіз 1-3 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28</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 (жаңбыр, қар). Солтүстік-шығыстан, солтүстіктен жел соғады, </a:t>
            </a:r>
            <a:r>
              <a:rPr lang="kk-KZ" sz="1200" kern="1400" smtClean="0">
                <a:solidFill>
                  <a:srgbClr val="000000"/>
                </a:solidFill>
                <a:latin typeface="Times New Roman"/>
                <a:ea typeface="Times New Roman"/>
              </a:rPr>
              <a:t>күші </a:t>
            </a:r>
            <a:r>
              <a:rPr lang="kk-KZ" sz="1200" kern="1400" smtClean="0">
                <a:solidFill>
                  <a:srgbClr val="000000"/>
                </a:solidFill>
                <a:latin typeface="Times New Roman"/>
                <a:ea typeface="Times New Roman"/>
              </a:rPr>
              <a:t>3-8 </a:t>
            </a:r>
            <a:r>
              <a:rPr lang="kk-KZ" sz="1200" kern="1400" dirty="0" smtClean="0">
                <a:solidFill>
                  <a:srgbClr val="000000"/>
                </a:solidFill>
                <a:latin typeface="Times New Roman"/>
                <a:ea typeface="Times New Roman"/>
              </a:rPr>
              <a:t>м/с. Ауа температурасы 0 градус шамасында.</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443589"/>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24348</TotalTime>
  <Words>556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4101</cp:revision>
  <cp:lastPrinted>2023-02-06T06:57:51Z</cp:lastPrinted>
  <dcterms:created xsi:type="dcterms:W3CDTF">2018-03-27T06:03:00Z</dcterms:created>
  <dcterms:modified xsi:type="dcterms:W3CDTF">2024-11-27T07:57:44Z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