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87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271554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a:t>
            </a:r>
            <a:r>
              <a:rPr lang="ru-RU" sz="1200" dirty="0" smtClean="0">
                <a:solidFill>
                  <a:prstClr val="black"/>
                </a:solidFill>
                <a:latin typeface="Times New Roman" pitchFamily="18" charset="0"/>
                <a:cs typeface="Times New Roman" pitchFamily="18" charset="0"/>
              </a:rPr>
              <a:t>/с</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0289" y="22705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26714" y="323102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3498575"/>
              </p:ext>
            </p:extLst>
          </p:nvPr>
        </p:nvGraphicFramePr>
        <p:xfrm>
          <a:off x="4926714" y="4149081"/>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0405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1961" y="5842357"/>
            <a:ext cx="4684771"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kk-KZ"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Иманғабасова А.Т. /</a:t>
            </a:r>
            <a:r>
              <a:rPr lang="en-US"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Эрнст Л.В</a:t>
            </a:r>
            <a:r>
              <a:rPr lang="kk-KZ" altLang="ru-RU" sz="1400" b="1" i="1" dirty="0">
                <a:solidFill>
                  <a:srgbClr val="000000"/>
                </a:solidFill>
                <a:latin typeface="Times New Roman" panose="02020603050405020304" pitchFamily="18" charset="0"/>
                <a:cs typeface="Times New Roman" panose="02020603050405020304" pitchFamily="18" charset="0"/>
              </a:rPr>
              <a:t>.</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20154</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4132</cp:revision>
  <cp:lastPrinted>2021-07-01T03:56:27Z</cp:lastPrinted>
  <dcterms:created xsi:type="dcterms:W3CDTF">2018-03-27T06:03:00Z</dcterms:created>
  <dcterms:modified xsi:type="dcterms:W3CDTF">2024-11-27T07:58:56Z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