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00" d="100"/>
          <a:sy n="100" d="100"/>
        </p:scale>
        <p:origin x="-2574"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43659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99930017"/>
              </p:ext>
            </p:extLst>
          </p:nvPr>
        </p:nvGraphicFramePr>
        <p:xfrm>
          <a:off x="5021088" y="4155260"/>
          <a:ext cx="4612432" cy="2287812"/>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41892">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1186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солтүстік-шығыстан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29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солтүстіктен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28281</TotalTime>
  <Words>563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5575</cp:revision>
  <cp:lastPrinted>2021-07-01T03:56:27Z</cp:lastPrinted>
  <dcterms:created xsi:type="dcterms:W3CDTF">2018-03-27T06:03:00Z</dcterms:created>
  <dcterms:modified xsi:type="dcterms:W3CDTF">2024-11-27T06:20:23Z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