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5" d="100"/>
          <a:sy n="95" d="100"/>
        </p:scale>
        <p:origin x="108" y="19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3284920"/>
              </p:ext>
            </p:extLst>
          </p:nvPr>
        </p:nvGraphicFramePr>
        <p:xfrm>
          <a:off x="344488" y="2292860"/>
          <a:ext cx="4465638" cy="1863471"/>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332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27</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72359" y="2911216"/>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522411064"/>
              </p:ext>
            </p:extLst>
          </p:nvPr>
        </p:nvGraphicFramePr>
        <p:xfrm>
          <a:off x="5072359" y="4822215"/>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0.67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1880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376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1.138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18953" y="4156331"/>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27 </a:t>
            </a:r>
            <a:r>
              <a:rPr lang="kk-KZ" altLang="ru-RU" sz="1200" b="1" dirty="0" smtClean="0">
                <a:latin typeface="Times New Roman" panose="02020603050405020304" pitchFamily="18" charset="0"/>
                <a:cs typeface="Times New Roman" panose="02020603050405020304" pitchFamily="18" charset="0"/>
              </a:rPr>
              <a:t>қараша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46221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28 </a:t>
            </a:r>
            <a:r>
              <a:rPr lang="kk-KZ" altLang="ru-RU" sz="1100" b="1" dirty="0" smtClean="0">
                <a:latin typeface="Times New Roman" panose="02020603050405020304" pitchFamily="18" charset="0"/>
                <a:cs typeface="Times New Roman" panose="02020603050405020304" pitchFamily="18" charset="0"/>
              </a:rPr>
              <a:t>қараша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27</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қараша</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 </a:t>
            </a:r>
            <a:r>
              <a:rPr lang="en-US" altLang="ru-RU" sz="1100" b="1" dirty="0" smtClean="0">
                <a:solidFill>
                  <a:srgbClr val="000000"/>
                </a:solidFill>
                <a:latin typeface="Times New Roman" panose="02020603050405020304" pitchFamily="18" charset="0"/>
                <a:cs typeface="Times New Roman" panose="02020603050405020304" pitchFamily="18" charset="0"/>
              </a:rPr>
              <a:t>28 </a:t>
            </a:r>
            <a:r>
              <a:rPr lang="kk-KZ" altLang="ru-RU" sz="1100" b="1" dirty="0" smtClean="0">
                <a:solidFill>
                  <a:srgbClr val="000000"/>
                </a:solidFill>
                <a:latin typeface="Times New Roman" panose="02020603050405020304" pitchFamily="18" charset="0"/>
                <a:cs typeface="Times New Roman" panose="02020603050405020304" pitchFamily="18" charset="0"/>
              </a:rPr>
              <a:t>қа</a:t>
            </a:r>
            <a:r>
              <a:rPr lang="ru-RU" altLang="ru-RU" sz="1100" b="1" dirty="0" err="1" smtClean="0">
                <a:solidFill>
                  <a:srgbClr val="000000"/>
                </a:solidFill>
                <a:latin typeface="Times New Roman" panose="02020603050405020304" pitchFamily="18" charset="0"/>
                <a:cs typeface="Times New Roman" panose="02020603050405020304" pitchFamily="18" charset="0"/>
              </a:rPr>
              <a:t>раша</a:t>
            </a:r>
            <a:endParaRPr lang="kk-KZ" altLang="ru-RU" sz="1100" b="1" dirty="0" smtClean="0">
              <a:solidFill>
                <a:srgbClr val="000000"/>
              </a:solidFill>
              <a:latin typeface="Times New Roman" panose="02020603050405020304" pitchFamily="18" charset="0"/>
              <a:cs typeface="Times New Roman" panose="02020603050405020304" pitchFamily="18" charset="0"/>
            </a:endParaRP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Бұлтты, жаңбыр</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Жел </a:t>
            </a:r>
            <a:r>
              <a:rPr lang="kk-KZ" sz="1100" dirty="0" smtClean="0">
                <a:solidFill>
                  <a:prstClr val="black"/>
                </a:solidFill>
                <a:latin typeface="Times New Roman" pitchFamily="18" charset="0"/>
                <a:cs typeface="Times New Roman" pitchFamily="18" charset="0"/>
              </a:rPr>
              <a:t>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 солтүстік-батысқа ауыспалы, </a:t>
            </a:r>
            <a:r>
              <a:rPr lang="kk-KZ" sz="1100" dirty="0" smtClean="0">
                <a:solidFill>
                  <a:srgbClr val="000000"/>
                </a:solidFill>
                <a:latin typeface="Times New Roman" panose="02020603050405020304" pitchFamily="18" charset="0"/>
                <a:cs typeface="Times New Roman" panose="02020603050405020304" pitchFamily="18" charset="0"/>
                <a:sym typeface="+mn-ea"/>
              </a:rPr>
              <a:t>күші 5-10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4-6,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7-9 </a:t>
            </a:r>
            <a:r>
              <a:rPr lang="kk-KZ" sz="1100" dirty="0" smtClean="0">
                <a:solidFill>
                  <a:prstClr val="black"/>
                </a:solidFill>
                <a:latin typeface="Times New Roman" pitchFamily="18" charset="0"/>
                <a:cs typeface="Times New Roman" pitchFamily="18" charset="0"/>
              </a:rPr>
              <a:t>жылы.</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29</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қараша</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a:t>
            </a:r>
            <a:r>
              <a:rPr lang="en-US" sz="1100" b="1" dirty="0" smtClean="0">
                <a:solidFill>
                  <a:srgbClr val="000000"/>
                </a:solidFill>
                <a:latin typeface="Times New Roman" panose="02020603050405020304" pitchFamily="18" charset="0"/>
                <a:cs typeface="Times New Roman" panose="02020603050405020304" pitchFamily="18" charset="0"/>
              </a:rPr>
              <a:t>28</a:t>
            </a:r>
            <a:r>
              <a:rPr lang="kk-KZ" sz="1100" b="1" dirty="0" smtClean="0">
                <a:solidFill>
                  <a:srgbClr val="000000"/>
                </a:solidFill>
                <a:latin typeface="Times New Roman" panose="02020603050405020304" pitchFamily="18" charset="0"/>
                <a:cs typeface="Times New Roman" panose="02020603050405020304" pitchFamily="18" charset="0"/>
              </a:rPr>
              <a:t> қараша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29</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қараша</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Бұлтты,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солтүстік-батыстан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күші 5-10 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температурасы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ru-RU" sz="1100" dirty="0" smtClean="0">
                <a:solidFill>
                  <a:prstClr val="black"/>
                </a:solidFill>
                <a:latin typeface="Times New Roman" pitchFamily="18" charset="0"/>
                <a:cs typeface="Times New Roman" pitchFamily="18" charset="0"/>
              </a:rPr>
              <a:t>3-5 </a:t>
            </a:r>
            <a:r>
              <a:rPr lang="ru-RU" sz="1100" dirty="0" err="1" smtClean="0">
                <a:solidFill>
                  <a:prstClr val="black"/>
                </a:solidFill>
                <a:latin typeface="Times New Roman" pitchFamily="18" charset="0"/>
                <a:cs typeface="Times New Roman" pitchFamily="18" charset="0"/>
              </a:rPr>
              <a:t>жылы</a:t>
            </a:r>
            <a:r>
              <a:rPr lang="kk-KZ"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82338" y="3835246"/>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dirty="0" smtClean="0">
                <a:solidFill>
                  <a:srgbClr val="000000"/>
                </a:solidFill>
                <a:latin typeface="Times New Roman" panose="02020603050405020304" pitchFamily="18" charset="0"/>
                <a:cs typeface="Times New Roman" panose="02020603050405020304" pitchFamily="18" charset="0"/>
              </a:rPr>
              <a:t>./Бекмурзаева Б.К.</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29892</TotalTime>
  <Words>582</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3661</cp:revision>
  <cp:lastPrinted>2021-07-01T07:38:07Z</cp:lastPrinted>
  <dcterms:created xsi:type="dcterms:W3CDTF">2018-03-27T06:03:00Z</dcterms:created>
  <dcterms:modified xsi:type="dcterms:W3CDTF">2024-11-27T07:37:53Z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