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14544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28 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27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28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Күн ашық, жауын-шашынсыз</a:t>
            </a:r>
            <a:r>
              <a:rPr lang="kk-KZ" sz="1200" dirty="0">
                <a:latin typeface="Times New Roman" panose="02020603050405020304" pitchFamily="18" charset="0"/>
                <a:cs typeface="Times New Roman" panose="02020603050405020304" pitchFamily="18" charset="0"/>
              </a:rPr>
              <a:t>. Ш</a:t>
            </a:r>
            <a:r>
              <a:rPr lang="kk-KZ" sz="1200" dirty="0" smtClean="0">
                <a:latin typeface="Times New Roman" panose="02020603050405020304" pitchFamily="18" charset="0"/>
                <a:cs typeface="Times New Roman" panose="02020603050405020304" pitchFamily="18" charset="0"/>
              </a:rPr>
              <a:t>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p>
          <a:p>
            <a:pPr algn="ctr"/>
            <a:r>
              <a:rPr lang="kk-KZ" altLang="ru-RU" sz="1200" b="1" dirty="0" smtClean="0">
                <a:solidFill>
                  <a:srgbClr val="000000"/>
                </a:solidFill>
                <a:latin typeface="Times New Roman" pitchFamily="18" charset="0"/>
                <a:cs typeface="Times New Roman" pitchFamily="18" charset="0"/>
              </a:rPr>
              <a:t>29 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a:latin typeface="Times New Roman" panose="02020603050405020304" pitchFamily="18" charset="0"/>
                <a:cs typeface="Times New Roman" panose="02020603050405020304" pitchFamily="18" charset="0"/>
              </a:rPr>
              <a:t>А</a:t>
            </a:r>
            <a:r>
              <a:rPr lang="kk-KZ" sz="1200" smtClean="0">
                <a:latin typeface="Times New Roman" panose="02020603050405020304" pitchFamily="18" charset="0"/>
                <a:cs typeface="Times New Roman" panose="02020603050405020304" pitchFamily="18" charset="0"/>
              </a:rPr>
              <a:t>шық</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8-10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045696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1887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0,377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28 қарашада, 29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Тарасенко Л.И./ 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19792</TotalTime>
  <Words>512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5044</cp:revision>
  <cp:lastPrinted>2021-07-01T07:38:07Z</cp:lastPrinted>
  <dcterms:created xsi:type="dcterms:W3CDTF">2018-03-27T06:03:00Z</dcterms:created>
  <dcterms:modified xsi:type="dcterms:W3CDTF">2024-11-27T10:53:24Z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