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501582968"/>
              </p:ext>
            </p:extLst>
          </p:nvPr>
        </p:nvGraphicFramePr>
        <p:xfrm>
          <a:off x="307975" y="2564904"/>
          <a:ext cx="4465638" cy="245364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a:t>
                      </a:r>
                      <a:r>
                        <a:rPr lang="kk-KZ" altLang="x-none" sz="1600" b="1" i="1" dirty="0" smtClean="0">
                          <a:solidFill>
                            <a:srgbClr val="002060"/>
                          </a:solidFill>
                          <a:latin typeface="Times New Roman" panose="02020603050405020304" pitchFamily="18" charset="0"/>
                          <a:cs typeface="Times New Roman" panose="02020603050405020304" pitchFamily="18" charset="0"/>
                        </a:rPr>
                        <a:t>32</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2</a:t>
            </a:r>
            <a:r>
              <a:rPr lang="kk-KZ" altLang="ru-RU" sz="1200" b="1" dirty="0">
                <a:latin typeface="Times New Roman" panose="02020603050405020304" pitchFamily="18" charset="0"/>
                <a:cs typeface="Times New Roman" panose="02020603050405020304" pitchFamily="18" charset="0"/>
              </a:rPr>
              <a:t>7</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қарашаға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2073685835"/>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1</a:t>
                      </a:r>
                      <a:r>
                        <a:rPr lang="kk-KZ"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2</a:t>
                      </a:r>
                      <a:r>
                        <a:rPr lang="kk-KZ" sz="1000" dirty="0" smtClean="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2,91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8</a:t>
            </a:r>
            <a:r>
              <a:rPr lang="kk-KZ" altLang="ru-RU" sz="1200" b="1" dirty="0" smtClean="0">
                <a:latin typeface="Times New Roman" panose="02020603050405020304" pitchFamily="18" charset="0"/>
                <a:cs typeface="Times New Roman" panose="02020603050405020304" pitchFamily="18" charset="0"/>
              </a:rPr>
              <a:t> қарашаға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a:t>
            </a:r>
            <a:r>
              <a:rPr lang="kk-KZ" altLang="ru-RU" sz="1200" b="1" dirty="0">
                <a:latin typeface="Times New Roman" pitchFamily="18" charset="0"/>
                <a:cs typeface="Times New Roman" pitchFamily="18" charset="0"/>
              </a:rPr>
              <a:t>7</a:t>
            </a:r>
            <a:r>
              <a:rPr lang="kk-KZ" altLang="ru-RU" sz="1200" b="1" dirty="0" smtClean="0">
                <a:latin typeface="Times New Roman" pitchFamily="18" charset="0"/>
                <a:cs typeface="Times New Roman" pitchFamily="18" charset="0"/>
              </a:rPr>
              <a:t> қарашадан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a:t>
            </a:r>
            <a:r>
              <a:rPr lang="kk-KZ" altLang="ru-RU" sz="1200" b="1" dirty="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қарашаға 2024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a:t>
            </a:r>
            <a:r>
              <a:rPr lang="kk-KZ" sz="1100" dirty="0" smtClean="0">
                <a:latin typeface="Times New Roman" pitchFamily="18" charset="0"/>
                <a:cs typeface="Times New Roman" pitchFamily="18" charset="0"/>
              </a:rPr>
              <a:t>болады. </a:t>
            </a:r>
            <a:r>
              <a:rPr lang="kk-KZ" sz="1100" dirty="0" smtClean="0">
                <a:latin typeface="Times New Roman" pitchFamily="18" charset="0"/>
                <a:cs typeface="Times New Roman" pitchFamily="18" charset="0"/>
              </a:rPr>
              <a:t>Оңтүстік-шығыстан жел соғады, күші 3-8 м/с. Ауа температурасы түнде 3-5, күндіз </a:t>
            </a:r>
            <a:r>
              <a:rPr lang="kk-KZ" sz="1100" dirty="0" smtClean="0">
                <a:latin typeface="Times New Roman" pitchFamily="18" charset="0"/>
                <a:cs typeface="Times New Roman" pitchFamily="18" charset="0"/>
              </a:rPr>
              <a:t>16-18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29 қарашаға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2024 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a:t>
            </a:r>
            <a:r>
              <a:rPr lang="kk-KZ" altLang="ru-RU" sz="1200" b="1" dirty="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қарашадан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2</a:t>
            </a:r>
            <a:r>
              <a:rPr lang="kk-KZ" altLang="ru-RU" sz="1200" b="1" dirty="0">
                <a:latin typeface="Times New Roman" pitchFamily="18" charset="0"/>
                <a:cs typeface="Times New Roman" pitchFamily="18" charset="0"/>
              </a:rPr>
              <a:t>9</a:t>
            </a:r>
            <a:r>
              <a:rPr lang="kk-KZ" altLang="ru-RU" sz="1200" b="1" dirty="0" smtClean="0">
                <a:latin typeface="Times New Roman" pitchFamily="18" charset="0"/>
                <a:cs typeface="Times New Roman" pitchFamily="18" charset="0"/>
              </a:rPr>
              <a:t> </a:t>
            </a:r>
            <a:r>
              <a:rPr lang="ru-RU" altLang="ru-RU" sz="1200" b="1" dirty="0" err="1" smtClean="0">
                <a:latin typeface="Times New Roman" panose="02020603050405020304" pitchFamily="18" charset="0"/>
                <a:cs typeface="Times New Roman" panose="02020603050405020304" pitchFamily="18" charset="0"/>
              </a:rPr>
              <a:t>қарашаға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Оңтүстік-шығыстан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5-10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4-6</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36455" y="2162602"/>
            <a:ext cx="4645546"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smtClean="0">
                <a:solidFill>
                  <a:schemeClr val="tx1"/>
                </a:solidFill>
                <a:latin typeface="Times New Roman" panose="02020603050405020304" pitchFamily="18" charset="0"/>
                <a:cs typeface="Times New Roman" panose="02020603050405020304" pitchFamily="18" charset="0"/>
              </a:rPr>
              <a:t>2</a:t>
            </a:r>
            <a:r>
              <a:rPr lang="kk-KZ" sz="1200" dirty="0">
                <a:solidFill>
                  <a:schemeClr val="tx1"/>
                </a:solidFill>
                <a:latin typeface="Times New Roman" panose="02020603050405020304" pitchFamily="18" charset="0"/>
                <a:cs typeface="Times New Roman" panose="02020603050405020304" pitchFamily="18" charset="0"/>
              </a:rPr>
              <a:t>8</a:t>
            </a:r>
            <a:r>
              <a:rPr lang="kk-KZ"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қарашадан</a:t>
            </a:r>
            <a:r>
              <a:rPr lang="ru-RU" sz="1200" dirty="0" smtClean="0">
                <a:solidFill>
                  <a:schemeClr val="tx1"/>
                </a:solidFill>
                <a:latin typeface="Times New Roman" panose="02020603050405020304" pitchFamily="18" charset="0"/>
                <a:cs typeface="Times New Roman" panose="02020603050405020304" pitchFamily="18" charset="0"/>
              </a:rPr>
              <a:t>, 2</a:t>
            </a:r>
            <a:r>
              <a:rPr lang="kk-KZ" sz="1200" dirty="0">
                <a:solidFill>
                  <a:schemeClr val="tx1"/>
                </a:solidFill>
                <a:latin typeface="Times New Roman" panose="02020603050405020304" pitchFamily="18" charset="0"/>
                <a:cs typeface="Times New Roman" panose="02020603050405020304" pitchFamily="18" charset="0"/>
              </a:rPr>
              <a:t>9</a:t>
            </a:r>
            <a:r>
              <a:rPr lang="kk-KZ"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қарашаға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dirty="0" err="1" smtClean="0">
                <a:solidFill>
                  <a:schemeClr val="tx1"/>
                </a:solidFill>
                <a:latin typeface="Times New Roman" panose="02020603050405020304" pitchFamily="18" charset="0"/>
                <a:cs typeface="Times New Roman" panose="02020603050405020304" pitchFamily="18" charset="0"/>
              </a:rPr>
              <a:t>жиналуына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көтеріңкі</a:t>
            </a:r>
            <a:r>
              <a:rPr lang="ru-RU" sz="1200" dirty="0" err="1"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Кахарбеков</a:t>
            </a:r>
            <a:r>
              <a:rPr lang="ru-RU" sz="1200" b="1" i="1" smtClean="0">
                <a:latin typeface="Times New Roman" panose="02020603050405020304" pitchFamily="18" charset="0"/>
                <a:cs typeface="Times New Roman" panose="02020603050405020304" pitchFamily="18" charset="0"/>
              </a:rPr>
              <a:t> М.К.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13883</TotalTime>
  <Words>583</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3454</cp:revision>
  <cp:lastPrinted>2021-07-01T03:56:27Z</cp:lastPrinted>
  <dcterms:created xsi:type="dcterms:W3CDTF">2018-03-27T06:03:00Z</dcterms:created>
  <dcterms:modified xsi:type="dcterms:W3CDTF">2024-11-27T07:05:02Z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