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4172777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ноября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30 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2135764"/>
              </p:ext>
            </p:extLst>
          </p:nvPr>
        </p:nvGraphicFramePr>
        <p:xfrm>
          <a:off x="4993576" y="4733142"/>
          <a:ext cx="4691064" cy="1662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0.594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ноября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Переменная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облачность, ночью осадки (дождь, снег), днем дождь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Ночью гололед. Ветер западный 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0-2, днем 7-9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30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Ночью туман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1 мороза-1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2"/>
            <a:chOff x="517317" y="3968016"/>
            <a:chExt cx="4305218" cy="19015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049160498"/>
                </p:ext>
              </p:extLst>
            </p:nvPr>
          </p:nvGraphicFramePr>
          <p:xfrm>
            <a:off x="517317" y="4866553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С. </a:t>
                        </a:r>
                        <a:r>
                          <a:rPr lang="kk-KZ" altLang="x-none" sz="800" b="0" baseline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14300</TotalTime>
  <Words>594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3250</cp:revision>
  <cp:lastPrinted>2021-07-01T03:56:27Z</cp:lastPrinted>
  <dcterms:created xsi:type="dcterms:W3CDTF">2018-03-27T06:03:00Z</dcterms:created>
  <dcterms:modified xsi:type="dcterms:W3CDTF">2024-11-28T08:19:25Z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