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F456ABB-69A1-4072-BB76-8BAA3410C93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07239146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23C491-48BF-4B04-928F-55DE2FC5AC8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742376-DCDF-4C28-B8BA-6747ED00688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F202B-6A72-44AF-AD1F-A747893D27D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715D44-4592-4FA3-9475-0FD2BE9501E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2DDDC2-FDE8-437C-AA44-8618B6F7F4C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8EDA1-D792-4EF7-BFD9-4CAB62ED8DC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3BBF7A-E6B3-411F-A582-7CA3098BD48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8F4B22-8458-40E5-A449-C312BC68E22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A1C30A-AEF2-467C-8260-56E4D2AAD30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C880F7-5F8B-4A92-8834-F4811640607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5D1071-038D-413A-BB4D-1F84CE515DE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2BE7A2B-11D0-4EA6-981E-FF0D61DD051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333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28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ноября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0125" y="131763"/>
            <a:ext cx="4979988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29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29</a:t>
            </a:r>
            <a:r>
              <a:rPr lang="ru-RU" sz="1100" b="1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</a:rPr>
              <a:t>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dirty="0">
                <a:solidFill>
                  <a:schemeClr val="tx1"/>
                </a:solidFill>
              </a:rPr>
              <a:t>П</a:t>
            </a:r>
            <a:r>
              <a:rPr lang="ru-RU" dirty="0" err="1">
                <a:solidFill>
                  <a:schemeClr val="tx1"/>
                </a:solidFill>
              </a:rPr>
              <a:t>еременная</a:t>
            </a:r>
            <a:r>
              <a:rPr lang="ru-RU" dirty="0">
                <a:solidFill>
                  <a:schemeClr val="tx1"/>
                </a:solidFill>
              </a:rPr>
              <a:t> облачность, без осадков. Ветер юго-восточный 2-7 м/с. Температура воздуха ночью </a:t>
            </a:r>
            <a:r>
              <a:rPr lang="kk-KZ" dirty="0" smtClean="0">
                <a:solidFill>
                  <a:schemeClr val="tx1"/>
                </a:solidFill>
              </a:rPr>
              <a:t>1-3</a:t>
            </a:r>
            <a:r>
              <a:rPr lang="ru-RU" dirty="0" smtClean="0">
                <a:solidFill>
                  <a:schemeClr val="tx1"/>
                </a:solidFill>
              </a:rPr>
              <a:t>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en-US" dirty="0" smtClean="0">
                <a:solidFill>
                  <a:schemeClr val="tx1"/>
                </a:solidFill>
              </a:rPr>
              <a:t>1</a:t>
            </a:r>
            <a:r>
              <a:rPr lang="kk-KZ" dirty="0" smtClean="0">
                <a:solidFill>
                  <a:schemeClr val="tx1"/>
                </a:solidFill>
              </a:rPr>
              <a:t>5</a:t>
            </a:r>
            <a:r>
              <a:rPr lang="en-US" dirty="0" smtClean="0">
                <a:solidFill>
                  <a:schemeClr val="tx1"/>
                </a:solidFill>
              </a:rPr>
              <a:t>-1</a:t>
            </a:r>
            <a:r>
              <a:rPr lang="kk-KZ" dirty="0" smtClean="0">
                <a:solidFill>
                  <a:schemeClr val="tx1"/>
                </a:solidFill>
              </a:rPr>
              <a:t>7 </a:t>
            </a:r>
            <a:r>
              <a:rPr lang="kk-KZ" dirty="0">
                <a:solidFill>
                  <a:schemeClr val="tx1"/>
                </a:solidFill>
              </a:rPr>
              <a:t>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ноября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ноября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30 </a:t>
            </a:r>
            <a:r>
              <a:rPr lang="ru-RU" sz="1100" b="1" dirty="0">
                <a:solidFill>
                  <a:schemeClr val="tx1"/>
                </a:solidFill>
              </a:rPr>
              <a:t>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 sz="1100" dirty="0" smtClean="0">
                <a:solidFill>
                  <a:schemeClr val="tx1"/>
                </a:solidFill>
              </a:rPr>
              <a:t>Ветер юго-восточный </a:t>
            </a:r>
            <a:r>
              <a:rPr lang="ru-RU" sz="1100" dirty="0">
                <a:solidFill>
                  <a:schemeClr val="tx1"/>
                </a:solidFill>
              </a:rPr>
              <a:t>2-7 м/с. 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2-4 </a:t>
            </a:r>
            <a:r>
              <a:rPr lang="ru-RU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0939894"/>
              </p:ext>
            </p:extLst>
          </p:nvPr>
        </p:nvGraphicFramePr>
        <p:xfrm>
          <a:off x="4826000" y="4106863"/>
          <a:ext cx="4957763" cy="2146301"/>
        </p:xfrm>
        <a:graphic>
          <a:graphicData uri="http://schemas.openxmlformats.org/drawingml/2006/table">
            <a:tbl>
              <a:tblPr/>
              <a:tblGrid>
                <a:gridCol w="1903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5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8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1,5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6506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679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1,7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92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sz="1100" b="1" dirty="0" smtClean="0">
                  <a:solidFill>
                    <a:schemeClr val="tx1"/>
                  </a:solidFill>
                </a:rPr>
                <a:t>29 </a:t>
              </a:r>
              <a:r>
                <a:rPr lang="ru-RU" sz="1100" b="1" dirty="0">
                  <a:solidFill>
                    <a:schemeClr val="tx1"/>
                  </a:solidFill>
                </a:rPr>
                <a:t>ноября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30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ноября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28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ноября 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20165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Аманкулова С.Л.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22735</TotalTime>
  <Words>768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5299</cp:revision>
  <cp:lastPrinted>2021-07-01T09:11:30Z</cp:lastPrinted>
  <dcterms:created xsi:type="dcterms:W3CDTF">2018-03-27T06:03:00Z</dcterms:created>
  <dcterms:modified xsi:type="dcterms:W3CDTF">2024-11-28T05:29:40Z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