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407624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1-3°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0319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67561" y="31507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90589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25974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4435</cp:revision>
  <cp:lastPrinted>2021-10-18T15:52:53Z</cp:lastPrinted>
  <dcterms:created xsi:type="dcterms:W3CDTF">2018-03-27T06:03:00Z</dcterms:created>
  <dcterms:modified xsi:type="dcterms:W3CDTF">2024-11-28T07:16:39Z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