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№333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ноября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29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ноября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28 ноября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29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ноября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Ветер юго-восточный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1-6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м/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с.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Температура воздуха ночью 5-7 мороза, днем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10-12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тепла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.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	</a:t>
            </a:r>
          </a:p>
          <a:p>
            <a:endParaRPr lang="kk-KZ" sz="1200" dirty="0" smtClean="0"/>
          </a:p>
          <a:p>
            <a:r>
              <a:rPr lang="ru-RU" sz="1200" dirty="0" smtClean="0"/>
              <a:t>		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30 ноября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29 ноября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30 ноября 2024 г.</a:t>
            </a:r>
          </a:p>
          <a:p>
            <a:pPr lvl="0"/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без осадков.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 Ветер </a:t>
            </a:r>
            <a:r>
              <a:rPr lang="kk-KZ" sz="1200" smtClean="0">
                <a:latin typeface="Times New Roman KZ" pitchFamily="18" charset="0"/>
                <a:ea typeface="Times New Roman KZ" pitchFamily="18" charset="0"/>
              </a:rPr>
              <a:t>юго-восточный </a:t>
            </a:r>
            <a:r>
              <a:rPr lang="kk-KZ" sz="1200" smtClean="0">
                <a:latin typeface="Times New Roman KZ" pitchFamily="18" charset="0"/>
                <a:ea typeface="Times New Roman KZ" pitchFamily="18" charset="0"/>
              </a:rPr>
              <a:t>3-8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м/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3-5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 ноября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30 ноября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 ноября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095876" y="3786190"/>
          <a:ext cx="4513543" cy="23142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-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-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429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480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1,53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91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4508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0,90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568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2,83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627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1,56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Айтуган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 А / Конысбекова Н 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19909</TotalTime>
  <Words>533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4544</cp:revision>
  <cp:lastPrinted>2021-07-01T03:56:27Z</cp:lastPrinted>
  <dcterms:created xsi:type="dcterms:W3CDTF">2018-03-27T06:03:00Z</dcterms:created>
  <dcterms:modified xsi:type="dcterms:W3CDTF">2024-11-28T07:59:17Z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