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385606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29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юго-восточный 3-8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13-15,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5-7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30 ноября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западный 3-8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15-17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646128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11079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ноября,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ноября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37644</TotalTime>
  <Words>645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5912</cp:revision>
  <cp:lastPrinted>2021-11-30T05:55:24Z</cp:lastPrinted>
  <dcterms:created xsi:type="dcterms:W3CDTF">2018-03-27T06:03:00Z</dcterms:created>
  <dcterms:modified xsi:type="dcterms:W3CDTF">2024-11-28T07:21:03Z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