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126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73394546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333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ноября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216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29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по 20 ч. 29 ноября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Туман. Ветер 2-7 м/с. Температура воздуха ночью 16-18, днем 9-11 мороза.</a:t>
            </a:r>
            <a:endParaRPr kumimoji="0" lang="ru-RU" altLang="ru-RU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по 08 ч. 30 ноября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воздуха 16-18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</a:t>
            </a:r>
            <a:r>
              <a:rPr lang="ru-RU" sz="13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</a:t>
            </a: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540359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1517795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0.441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0.306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1276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0.596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21144</TotalTime>
  <Words>609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3406</cp:revision>
  <cp:lastPrinted>2021-07-01T03:56:27Z</cp:lastPrinted>
  <dcterms:created xsi:type="dcterms:W3CDTF">2018-03-27T06:03:00Z</dcterms:created>
  <dcterms:modified xsi:type="dcterms:W3CDTF">2024-11-28T06:12:51Z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