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0917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снег). Ветер южный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 мороза-1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 юго-восточный 2-7 м/с. Температура воздуха ночью 9-11 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77265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4309</cp:revision>
  <cp:lastPrinted>2021-07-01T03:56:27Z</cp:lastPrinted>
  <dcterms:created xsi:type="dcterms:W3CDTF">2018-03-27T06:03:00Z</dcterms:created>
  <dcterms:modified xsi:type="dcterms:W3CDTF">2024-11-28T08:45:24Z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