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6408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28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243110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3695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29</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28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29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Оңтүстік-шығыстан жел соғады, күші 3-8 м/с. Ауа температурасы түнде 13-15, күндіз 5-7 аяз.</a:t>
            </a:r>
          </a:p>
          <a:p>
            <a:pPr algn="ctr"/>
            <a:r>
              <a:rPr lang="ru-RU" sz="1100" b="1" kern="1400" dirty="0">
                <a:latin typeface="Times New Roman" panose="02020603050405020304" pitchFamily="18" charset="0"/>
                <a:cs typeface="Times New Roman" panose="02020603050405020304" pitchFamily="18" charset="0"/>
              </a:rPr>
              <a:t>30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29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30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-8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15-17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30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96641911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583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34963</TotalTime>
  <Words>596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5682</cp:revision>
  <cp:lastPrinted>2023-01-16T10:13:34Z</cp:lastPrinted>
  <dcterms:created xsi:type="dcterms:W3CDTF">2018-03-27T06:03:00Z</dcterms:created>
  <dcterms:modified xsi:type="dcterms:W3CDTF">2024-11-28T07:23:26Z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