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544875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Күн ашық, жауын-шашынсыз</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Солтүстік-шығыстан жел соғады, күші 0-5 м/с. Ауа температурасы түнде 8-10, күндіз 1-3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9</a:t>
            </a:r>
            <a:r>
              <a:rPr lang="kk-KZ" sz="1200" smtClean="0">
                <a:latin typeface="Times New Roman" panose="02020603050405020304" pitchFamily="18" charset="0"/>
                <a:cs typeface="Times New Roman" panose="02020603050405020304" pitchFamily="18" charset="0"/>
              </a:rPr>
              <a:t>-11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34104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4761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0,952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19797</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5048</cp:revision>
  <cp:lastPrinted>2021-07-01T07:38:07Z</cp:lastPrinted>
  <dcterms:created xsi:type="dcterms:W3CDTF">2018-03-27T06:03:00Z</dcterms:created>
  <dcterms:modified xsi:type="dcterms:W3CDTF">2024-11-28T10:51:34Z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