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50226035"/>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333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28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530644487"/>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178</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0.594</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38</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0.076</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1267</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0.253</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8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29 қарашаға </a:t>
            </a:r>
            <a:r>
              <a:rPr lang="kk-KZ" altLang="ru-RU" sz="1200" b="1" dirty="0" smtClean="0">
                <a:solidFill>
                  <a:srgbClr val="000000"/>
                </a:solidFill>
                <a:latin typeface="Times New Roman" panose="02020603050405020304" pitchFamily="18" charset="0"/>
                <a:cs typeface="Times New Roman" panose="02020603050405020304" pitchFamily="18" charset="0"/>
              </a:rPr>
              <a:t>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28 </a:t>
            </a:r>
            <a:r>
              <a:rPr lang="ru-RU" altLang="ru-RU" sz="1200" b="1" dirty="0" err="1" smtClean="0">
                <a:solidFill>
                  <a:srgbClr val="000000"/>
                </a:solidFill>
                <a:latin typeface="Times New Roman" panose="02020603050405020304" pitchFamily="18" charset="0"/>
                <a:cs typeface="Times New Roman" panose="02020603050405020304" pitchFamily="18" charset="0"/>
              </a:rPr>
              <a:t>қараша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29 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Көшпелі </a:t>
            </a:r>
            <a:r>
              <a:rPr lang="kk-KZ" sz="1200" dirty="0" smtClean="0">
                <a:solidFill>
                  <a:srgbClr val="000000"/>
                </a:solidFill>
                <a:latin typeface="Times New Roman" panose="02020603050405020304" pitchFamily="18" charset="0"/>
                <a:cs typeface="Times New Roman" panose="02020603050405020304" pitchFamily="18" charset="0"/>
                <a:sym typeface="+mn-ea"/>
              </a:rPr>
              <a:t>бұлтты, түнде жауын-шашын (жаңбыр, қар), күндіз жаңбыр. Түнде көктайғақ. </a:t>
            </a:r>
            <a:r>
              <a:rPr lang="kk-KZ" sz="1200" dirty="0" smtClean="0">
                <a:solidFill>
                  <a:srgbClr val="000000"/>
                </a:solidFill>
                <a:latin typeface="Times New Roman" panose="02020603050405020304" pitchFamily="18" charset="0"/>
                <a:cs typeface="Times New Roman" panose="02020603050405020304" pitchFamily="18" charset="0"/>
                <a:sym typeface="+mn-ea"/>
              </a:rPr>
              <a:t>Ж</a:t>
            </a:r>
            <a:r>
              <a:rPr lang="ru-RU" sz="1200" dirty="0" smtClean="0">
                <a:solidFill>
                  <a:srgbClr val="000000"/>
                </a:solidFill>
                <a:latin typeface="Times New Roman" panose="02020603050405020304" pitchFamily="18" charset="0"/>
                <a:cs typeface="Times New Roman" panose="02020603050405020304" pitchFamily="18" charset="0"/>
                <a:sym typeface="+mn-ea"/>
              </a:rPr>
              <a:t>ел </a:t>
            </a:r>
            <a:r>
              <a:rPr lang="ru-RU" sz="1200" dirty="0" err="1" smtClean="0">
                <a:solidFill>
                  <a:srgbClr val="000000"/>
                </a:solidFill>
                <a:latin typeface="Times New Roman" panose="02020603050405020304" pitchFamily="18" charset="0"/>
                <a:cs typeface="Times New Roman" panose="02020603050405020304" pitchFamily="18" charset="0"/>
                <a:sym typeface="+mn-ea"/>
              </a:rPr>
              <a:t>батыстан</a:t>
            </a:r>
            <a:r>
              <a:rPr lang="ru-RU" sz="1200" dirty="0" smtClean="0">
                <a:solidFill>
                  <a:srgbClr val="000000"/>
                </a:solidFill>
                <a:latin typeface="Times New Roman" panose="02020603050405020304" pitchFamily="18" charset="0"/>
                <a:cs typeface="Times New Roman" panose="02020603050405020304" pitchFamily="18" charset="0"/>
                <a:sym typeface="+mn-ea"/>
              </a:rPr>
              <a:t> 3-8 м/с</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0-2</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a:t>
            </a:r>
            <a:r>
              <a:rPr lang="ru-RU" sz="1200" dirty="0" smtClean="0">
                <a:solidFill>
                  <a:srgbClr val="000000"/>
                </a:solidFill>
                <a:latin typeface="Times New Roman" panose="02020603050405020304" pitchFamily="18" charset="0"/>
                <a:cs typeface="Times New Roman" panose="02020603050405020304" pitchFamily="18" charset="0"/>
                <a:sym typeface="+mn-ea"/>
              </a:rPr>
              <a:t> 7-9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30 </a:t>
            </a:r>
            <a:r>
              <a:rPr lang="kk-KZ" altLang="ru-RU" sz="1200" b="1" dirty="0" smtClean="0">
                <a:solidFill>
                  <a:srgbClr val="000000"/>
                </a:solidFill>
                <a:latin typeface="Times New Roman" panose="02020603050405020304" pitchFamily="18" charset="0"/>
                <a:cs typeface="Times New Roman" panose="02020603050405020304" pitchFamily="18" charset="0"/>
              </a:rPr>
              <a:t>қарашаға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29 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30 </a:t>
            </a:r>
            <a:r>
              <a:rPr lang="kk-KZ" altLang="ru-RU" sz="1200" b="1" dirty="0" smtClean="0">
                <a:solidFill>
                  <a:srgbClr val="000000"/>
                </a:solidFill>
                <a:latin typeface="Times New Roman" panose="02020603050405020304" pitchFamily="18" charset="0"/>
                <a:cs typeface="Times New Roman" panose="02020603050405020304" pitchFamily="18" charset="0"/>
              </a:rPr>
              <a:t>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200" dirty="0" smtClean="0">
                <a:solidFill>
                  <a:srgbClr val="000000"/>
                </a:solidFill>
                <a:latin typeface="Times New Roman" panose="02020603050405020304" pitchFamily="18" charset="0"/>
                <a:cs typeface="Times New Roman" panose="02020603050405020304" pitchFamily="18" charset="0"/>
                <a:sym typeface="+mn-ea"/>
              </a:rPr>
              <a:t>бұлтты, жауын-шашынсыз. Түнде тұман</a:t>
            </a:r>
            <a:r>
              <a:rPr lang="kk-KZ"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оң</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түстік-батыстан</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5</a:t>
            </a:r>
            <a:r>
              <a:rPr lang="ru-RU" sz="1200" dirty="0" smtClean="0">
                <a:solidFill>
                  <a:srgbClr val="000000"/>
                </a:solidFill>
                <a:latin typeface="Times New Roman" panose="02020603050405020304" pitchFamily="18" charset="0"/>
                <a:cs typeface="Times New Roman" panose="02020603050405020304" pitchFamily="18" charset="0"/>
                <a:sym typeface="+mn-ea"/>
              </a:rPr>
              <a:t>-10 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1 аяз-1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2024 </a:t>
            </a:r>
            <a:r>
              <a:rPr lang="ru-RU" sz="1200" dirty="0" err="1" smtClean="0">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29 </a:t>
            </a:r>
            <a:r>
              <a:rPr lang="ru-RU" sz="1200" dirty="0" err="1" smtClean="0">
                <a:solidFill>
                  <a:schemeClr val="tx1"/>
                </a:solidFill>
                <a:latin typeface="Times New Roman" pitchFamily="18" charset="0"/>
                <a:cs typeface="Times New Roman" pitchFamily="18" charset="0"/>
              </a:rPr>
              <a:t>қараша</a:t>
            </a:r>
            <a:r>
              <a:rPr lang="ru-RU" sz="1200" dirty="0" smtClean="0">
                <a:solidFill>
                  <a:schemeClr val="tx1"/>
                </a:solidFill>
                <a:latin typeface="Times New Roman" pitchFamily="18" charset="0"/>
                <a:cs typeface="Times New Roman" pitchFamily="18" charset="0"/>
              </a:rPr>
              <a:t>, 30 </a:t>
            </a:r>
            <a:r>
              <a:rPr lang="ru-RU" sz="1200" dirty="0" err="1" smtClean="0">
                <a:solidFill>
                  <a:schemeClr val="tx1"/>
                </a:solidFill>
                <a:latin typeface="Times New Roman" pitchFamily="18" charset="0"/>
                <a:cs typeface="Times New Roman" pitchFamily="18" charset="0"/>
              </a:rPr>
              <a:t>қарашаға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қараған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a:t>
            </a:r>
            <a:r>
              <a:rPr lang="ru-RU" sz="1200" dirty="0">
                <a:solidFill>
                  <a:schemeClr val="tx1"/>
                </a:solidFill>
                <a:latin typeface="Times New Roman" pitchFamily="18" charset="0"/>
                <a:cs typeface="Times New Roman" pitchFamily="18" charset="0"/>
              </a:rPr>
              <a:t> 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6"/>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val="1682589577"/>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omp_kzo@meteo.kz</a:t>
                        </a:r>
                        <a:r>
                          <a:rPr lang="ru-RU" altLang="x-none" sz="800" b="1" dirty="0" smtClean="0">
                            <a:latin typeface="Times New Roman" panose="02020603050405020304" pitchFamily="18" charset="0"/>
                            <a:cs typeface="Times New Roman" panose="02020603050405020304" pitchFamily="18" charset="0"/>
                          </a:rPr>
                          <a:t/>
                        </a:r>
                        <a:br>
                          <a:rPr lang="ru-RU" altLang="x-none" sz="800" b="1" dirty="0" smtClean="0">
                            <a:latin typeface="Times New Roman" panose="02020603050405020304" pitchFamily="18" charset="0"/>
                            <a:cs typeface="Times New Roman" panose="02020603050405020304" pitchFamily="18" charset="0"/>
                          </a:rPr>
                        </a:br>
                        <a:r>
                          <a:rPr lang="ru-RU" altLang="x-none" sz="800" b="0" dirty="0" err="1" smtClean="0">
                            <a:latin typeface="Times New Roman" panose="02020603050405020304" pitchFamily="18" charset="0"/>
                            <a:cs typeface="Times New Roman" panose="02020603050405020304" pitchFamily="18" charset="0"/>
                          </a:rPr>
                          <a:t>Тастаева</a:t>
                        </a:r>
                        <a:r>
                          <a:rPr lang="ru-RU" altLang="x-none" sz="800" b="0" baseline="0" smtClean="0">
                            <a:latin typeface="Times New Roman" panose="02020603050405020304" pitchFamily="18" charset="0"/>
                            <a:cs typeface="Times New Roman" panose="02020603050405020304" pitchFamily="18" charset="0"/>
                          </a:rPr>
                          <a:t> С.</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15014</TotalTime>
  <Words>557</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3354</cp:revision>
  <cp:lastPrinted>2021-07-01T07:38:07Z</cp:lastPrinted>
  <dcterms:created xsi:type="dcterms:W3CDTF">2018-03-27T06:03:00Z</dcterms:created>
  <dcterms:modified xsi:type="dcterms:W3CDTF">2024-11-28T08:15:22Z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