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71245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Түнде және таңертең тұман. Жел 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11-13°, күндіз 1-3°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8-10°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965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9150209"/>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23485</TotalTime>
  <Words>635</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4353</cp:revision>
  <cp:lastPrinted>2021-07-01T03:56:27Z</cp:lastPrinted>
  <dcterms:created xsi:type="dcterms:W3CDTF">2018-03-27T06:03:00Z</dcterms:created>
  <dcterms:modified xsi:type="dcterms:W3CDTF">2024-11-28T07:15:26Z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