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39539935"/>
              </p:ext>
            </p:extLst>
          </p:nvPr>
        </p:nvGraphicFramePr>
        <p:xfrm>
          <a:off x="307975" y="2564904"/>
          <a:ext cx="4465638" cy="24536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33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073685835"/>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қарашаға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қарашадан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қарашаға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таңертең және күндіз жаңбыр жауады. Оңтүстік-батыстан </a:t>
            </a:r>
            <a:r>
              <a:rPr lang="kk-KZ" sz="1100" dirty="0" smtClean="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8-13</a:t>
            </a:r>
            <a:r>
              <a:rPr lang="kk-KZ" sz="1100" dirty="0" smtClean="0">
                <a:latin typeface="Times New Roman" pitchFamily="18" charset="0"/>
                <a:cs typeface="Times New Roman" pitchFamily="18" charset="0"/>
              </a:rPr>
              <a:t>, таңертең және </a:t>
            </a:r>
            <a:r>
              <a:rPr lang="kk-KZ" sz="1100" dirty="0" smtClean="0">
                <a:latin typeface="Times New Roman" pitchFamily="18" charset="0"/>
                <a:cs typeface="Times New Roman" pitchFamily="18" charset="0"/>
              </a:rPr>
              <a:t>күндіз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8-10, күндіз 12-14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30 қарашаға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қарашадан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30 </a:t>
            </a:r>
            <a:r>
              <a:rPr lang="ru-RU" altLang="ru-RU" sz="1200" b="1" dirty="0" err="1" smtClean="0">
                <a:latin typeface="Times New Roman" panose="02020603050405020304" pitchFamily="18" charset="0"/>
                <a:cs typeface="Times New Roman" panose="02020603050405020304" pitchFamily="18" charset="0"/>
              </a:rPr>
              <a:t>қарашаға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жаңбыр жауады</a:t>
            </a:r>
            <a:r>
              <a:rPr lang="uz-Cyrl-UZ" sz="1100" dirty="0" smtClean="0">
                <a:latin typeface="Times New Roman" pitchFamily="18" charset="0"/>
                <a:cs typeface="Times New Roman" pitchFamily="18" charset="0"/>
              </a:rPr>
              <a:t>. Оңтүстік-западный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 3-5 градус </a:t>
            </a:r>
            <a:r>
              <a:rPr lang="kk-KZ" sz="1100" dirty="0" smtClean="0">
                <a:latin typeface="Times New Roman" pitchFamily="18" charset="0"/>
                <a:cs typeface="Times New Roman" pitchFamily="18" charset="0"/>
              </a:rPr>
              <a:t>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a:t>
            </a:r>
            <a:r>
              <a:rPr lang="kk-KZ" sz="1200" dirty="0">
                <a:solidFill>
                  <a:schemeClr val="tx1"/>
                </a:solidFill>
                <a:latin typeface="Times New Roman" panose="02020603050405020304" pitchFamily="18" charset="0"/>
                <a:cs typeface="Times New Roman" panose="02020603050405020304" pitchFamily="18" charset="0"/>
              </a:rPr>
              <a:t>9</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қарашадан</a:t>
            </a:r>
            <a:r>
              <a:rPr lang="ru-RU" sz="1200" dirty="0" smtClean="0">
                <a:solidFill>
                  <a:schemeClr val="tx1"/>
                </a:solidFill>
                <a:latin typeface="Times New Roman" panose="02020603050405020304" pitchFamily="18" charset="0"/>
                <a:cs typeface="Times New Roman" panose="02020603050405020304" pitchFamily="18" charset="0"/>
              </a:rPr>
              <a:t>, 30</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қарашаға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smtClean="0">
                <a:latin typeface="Times New Roman" panose="02020603050405020304" pitchFamily="18" charset="0"/>
                <a:cs typeface="Times New Roman" panose="02020603050405020304" pitchFamily="18" charset="0"/>
              </a:rPr>
              <a:t> Ж.А</a:t>
            </a:r>
            <a:r>
              <a:rPr lang="ru-RU" sz="1200" b="1" i="1"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13885</TotalTime>
  <Words>591</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3457</cp:revision>
  <cp:lastPrinted>2021-07-01T03:56:27Z</cp:lastPrinted>
  <dcterms:created xsi:type="dcterms:W3CDTF">2018-03-27T06:03:00Z</dcterms:created>
  <dcterms:modified xsi:type="dcterms:W3CDTF">2024-11-28T08:09:04Z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