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614842"/>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333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28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қараша</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29 қараша</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a:solidFill>
                  <a:prstClr val="black"/>
                </a:solidFill>
                <a:latin typeface="Times New Roman" panose="02020603050405020304" pitchFamily="18" charset="0"/>
                <a:cs typeface="Times New Roman" panose="02020603050405020304" pitchFamily="18" charset="0"/>
              </a:rPr>
              <a:t>қараша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29 қараша 2024 ж. сағ. 20-дейін</a:t>
            </a:r>
          </a:p>
          <a:p>
            <a:r>
              <a:rPr lang="ru-RU" sz="1200" dirty="0">
                <a:latin typeface="Times New Roman" panose="02020603050405020304" pitchFamily="18" charset="0"/>
                <a:cs typeface="Times New Roman" panose="02020603050405020304" pitchFamily="18" charset="0"/>
              </a:rPr>
              <a:t>Аздаған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Солтүстік</a:t>
            </a:r>
            <a:r>
              <a:rPr lang="ru-RU" sz="1200" dirty="0" smtClean="0">
                <a:latin typeface="Times New Roman" panose="02020603050405020304" pitchFamily="18" charset="0"/>
                <a:cs typeface="Times New Roman" panose="02020603050405020304" pitchFamily="18" charset="0"/>
              </a:rPr>
              <a:t>-ш</a:t>
            </a:r>
            <a:r>
              <a:rPr lang="kk-KZ" sz="1200" kern="1400" dirty="0" smtClean="0">
                <a:solidFill>
                  <a:srgbClr val="000000"/>
                </a:solidFill>
                <a:latin typeface="Times New Roman" panose="02020603050405020304" pitchFamily="18" charset="0"/>
                <a:ea typeface="Times New Roman" panose="02020603050405020304" pitchFamily="18" charset="0"/>
              </a:rPr>
              <a:t>ығыстан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30 қарашан</a:t>
            </a:r>
          </a:p>
          <a:p>
            <a:pPr algn="ctr"/>
            <a:r>
              <a:rPr lang="kk-KZ" sz="1200" b="1" dirty="0" smtClean="0">
                <a:solidFill>
                  <a:prstClr val="black"/>
                </a:solidFill>
                <a:latin typeface="Times New Roman" panose="02020603050405020304" pitchFamily="18" charset="0"/>
                <a:cs typeface="Times New Roman" panose="02020603050405020304" pitchFamily="18" charset="0"/>
              </a:rPr>
              <a:t>29 қараша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solidFill>
                  <a:prstClr val="black"/>
                </a:solidFill>
                <a:latin typeface="Times New Roman" panose="02020603050405020304" pitchFamily="18" charset="0"/>
                <a:cs typeface="Times New Roman" panose="02020603050405020304" pitchFamily="18" charset="0"/>
              </a:rPr>
              <a:t>30 қарашан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endParaRPr lang="kk-KZ" sz="1200" b="1" dirty="0" smtClean="0">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Шы</a:t>
            </a:r>
            <a:r>
              <a:rPr lang="kk-KZ" sz="1200" dirty="0" smtClean="0">
                <a:solidFill>
                  <a:prstClr val="black"/>
                </a:solidFill>
                <a:latin typeface="Times New Roman" panose="02020603050405020304" pitchFamily="18" charset="0"/>
                <a:cs typeface="Times New Roman" panose="02020603050405020304" pitchFamily="18" charset="0"/>
              </a:rPr>
              <a:t>ғыстан</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14-16 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0542886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1709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29 </a:t>
            </a:r>
            <a:r>
              <a:rPr lang="ru-RU" sz="1200" dirty="0" err="1" smtClean="0">
                <a:solidFill>
                  <a:prstClr val="black"/>
                </a:solidFill>
                <a:latin typeface="Times New Roman" panose="02020603050405020304" pitchFamily="18" charset="0"/>
                <a:cs typeface="Times New Roman" panose="02020603050405020304" pitchFamily="18" charset="0"/>
              </a:rPr>
              <a:t>қараша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a:t>
            </a:r>
            <a:r>
              <a:rPr lang="kk-KZ" sz="1200" dirty="0" smtClean="0">
                <a:solidFill>
                  <a:prstClr val="black"/>
                </a:solidFill>
                <a:latin typeface="Times New Roman" panose="02020603050405020304" pitchFamily="18" charset="0"/>
                <a:cs typeface="Times New Roman" panose="02020603050405020304" pitchFamily="18" charset="0"/>
              </a:rPr>
              <a:t>ғары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a:t>
            </a:r>
            <a:r>
              <a:rPr lang="kk-KZ" altLang="ru-RU" sz="1200" b="1" i="1" smtClean="0">
                <a:solidFill>
                  <a:srgbClr val="000000"/>
                </a:solidFill>
                <a:latin typeface="Times New Roman" panose="02020603050405020304" pitchFamily="18" charset="0"/>
                <a:cs typeface="Times New Roman" panose="02020603050405020304" pitchFamily="18" charset="0"/>
              </a:rPr>
              <a:t>Маркевич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21948</TotalTime>
  <Words>574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4332</cp:revision>
  <cp:lastPrinted>2021-07-01T07:38:07Z</cp:lastPrinted>
  <dcterms:created xsi:type="dcterms:W3CDTF">2018-03-27T06:03:00Z</dcterms:created>
  <dcterms:modified xsi:type="dcterms:W3CDTF">2024-11-28T06:52:58Z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