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58" y="2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558644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6119" y="34796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30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западный 3-8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15-17,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5-7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01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западный 3-8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15-17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131284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34767" y="1808523"/>
            <a:ext cx="4530036" cy="1107996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ноября, ночью 01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37757</TotalTime>
  <Words>645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5916</cp:revision>
  <cp:lastPrinted>2021-11-30T05:55:24Z</cp:lastPrinted>
  <dcterms:created xsi:type="dcterms:W3CDTF">2018-03-27T06:03:00Z</dcterms:created>
  <dcterms:modified xsi:type="dcterms:W3CDTF">2024-11-29T06:56:46Z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