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F456ABB-69A1-4072-BB76-8BAA3410C93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07239146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23C491-48BF-4B04-928F-55DE2FC5AC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42376-DCDF-4C28-B8BA-6747ED0068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F202B-6A72-44AF-AD1F-A747893D27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15D44-4592-4FA3-9475-0FD2BE9501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DDDC2-FDE8-437C-AA44-8618B6F7F4C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8EDA1-D792-4EF7-BFD9-4CAB62ED8D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3BBF7A-E6B3-411F-A582-7CA3098BD4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8F4B22-8458-40E5-A449-C312BC68E2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1C30A-AEF2-467C-8260-56E4D2AAD3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880F7-5F8B-4A92-8834-F481164060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D1071-038D-413A-BB4D-1F84CE515D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2BE7A2B-11D0-4EA6-981E-FF0D61DD05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334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29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ноября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0125" y="131763"/>
            <a:ext cx="4979988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во второй половине дня дождь. Ветер юго-западный </a:t>
            </a:r>
            <a:r>
              <a:rPr lang="kk-KZ" dirty="0">
                <a:solidFill>
                  <a:schemeClr val="tx1"/>
                </a:solidFill>
              </a:rPr>
              <a:t>2-7</a:t>
            </a:r>
            <a:r>
              <a:rPr lang="ru-RU" dirty="0">
                <a:solidFill>
                  <a:schemeClr val="tx1"/>
                </a:solidFill>
              </a:rPr>
              <a:t> м/с. Температура воздуха ночью 2-4, днем 8-10</a:t>
            </a:r>
            <a:r>
              <a:rPr lang="kk-KZ" dirty="0">
                <a:solidFill>
                  <a:schemeClr val="tx1"/>
                </a:solidFill>
              </a:rPr>
              <a:t> 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01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ноября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01 дека</a:t>
            </a:r>
            <a:r>
              <a:rPr lang="ru-RU" sz="1100" b="1" dirty="0" smtClean="0">
                <a:solidFill>
                  <a:schemeClr val="tx1"/>
                </a:solidFill>
              </a:rPr>
              <a:t>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Облачно</a:t>
            </a:r>
            <a:r>
              <a:rPr lang="ru-RU" dirty="0">
                <a:solidFill>
                  <a:schemeClr val="tx1"/>
                </a:solidFill>
              </a:rPr>
              <a:t>, временами осадки (дождь, снег), туман. Ветер западный 3-8 м/с. Температура </a:t>
            </a:r>
            <a:r>
              <a:rPr lang="ru-RU">
                <a:solidFill>
                  <a:schemeClr val="tx1"/>
                </a:solidFill>
              </a:rPr>
              <a:t>воздуха </a:t>
            </a:r>
            <a:r>
              <a:rPr lang="ru-RU" smtClean="0">
                <a:solidFill>
                  <a:schemeClr val="tx1"/>
                </a:solidFill>
              </a:rPr>
              <a:t>1-3 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9638407"/>
              </p:ext>
            </p:extLst>
          </p:nvPr>
        </p:nvGraphicFramePr>
        <p:xfrm>
          <a:off x="4826000" y="4106863"/>
          <a:ext cx="4957763" cy="214630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5041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sz="1100" b="1" dirty="0" smtClean="0">
                  <a:solidFill>
                    <a:schemeClr val="tx1"/>
                  </a:solidFill>
                </a:rPr>
                <a:t>30 </a:t>
              </a:r>
              <a:r>
                <a:rPr lang="ru-RU" sz="1100" b="1" dirty="0">
                  <a:solidFill>
                    <a:schemeClr val="tx1"/>
                  </a:solidFill>
                </a:rPr>
                <a:t>ноября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01 декабря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29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ноября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Канаева Б.К.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22739</TotalTime>
  <Words>777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5303</cp:revision>
  <cp:lastPrinted>2021-07-01T09:11:30Z</cp:lastPrinted>
  <dcterms:created xsi:type="dcterms:W3CDTF">2018-03-27T06:03:00Z</dcterms:created>
  <dcterms:modified xsi:type="dcterms:W3CDTF">2024-11-29T06:59:13Z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