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9739" autoAdjust="0"/>
  </p:normalViewPr>
  <p:slideViewPr>
    <p:cSldViewPr showGuides="1">
      <p:cViewPr>
        <p:scale>
          <a:sx n="100" d="100"/>
          <a:sy n="100" d="100"/>
        </p:scale>
        <p:origin x="1056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7515939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334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5990204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Ночью и утром туман.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северо-западный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мороза-1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тепла.</a:t>
            </a:r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декабря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северный-западный 9-14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2-4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28214</TotalTime>
  <Words>595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5180</cp:revision>
  <cp:lastPrinted>2021-07-01T03:56:27Z</cp:lastPrinted>
  <dcterms:created xsi:type="dcterms:W3CDTF">2018-03-27T06:03:00Z</dcterms:created>
  <dcterms:modified xsi:type="dcterms:W3CDTF">2024-11-29T08:22:53Z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