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87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115055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589959"/>
              </p:ext>
            </p:extLst>
          </p:nvPr>
        </p:nvGraphicFramePr>
        <p:xfrm>
          <a:off x="5020538" y="4162350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4,689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15920" y="2225956"/>
            <a:ext cx="4700301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010616" y="331703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20813</TotalTime>
  <Words>589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4087</cp:revision>
  <cp:lastPrinted>2021-10-14T11:15:53Z</cp:lastPrinted>
  <dcterms:created xsi:type="dcterms:W3CDTF">2018-03-27T06:03:00Z</dcterms:created>
  <dcterms:modified xsi:type="dcterms:W3CDTF">2024-11-29T08:20:50Z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