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8455771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Малооблачно, без осадков. Туман. Ветер западный 2-7 м/с. Температура воздуха ночью 16-18, днем 8-10 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ноября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01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7-12 м/с. Температура воздуха 12-14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17406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5796</cp:revision>
  <cp:lastPrinted>2021-07-01T03:56:27Z</cp:lastPrinted>
  <dcterms:created xsi:type="dcterms:W3CDTF">2018-03-27T06:03:00Z</dcterms:created>
  <dcterms:modified xsi:type="dcterms:W3CDTF">2024-11-29T07:53:44Z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