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2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837411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30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Туман. Ветер 2-7 м/с. Температура воздуха ночью 16-18, днем 6-8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01178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1958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21149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3407</cp:revision>
  <cp:lastPrinted>2021-07-01T03:56:27Z</cp:lastPrinted>
  <dcterms:created xsi:type="dcterms:W3CDTF">2018-03-27T06:03:00Z</dcterms:created>
  <dcterms:modified xsi:type="dcterms:W3CDTF">2024-11-29T07:02:07Z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