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805315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05970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временами осадки (преимущественно дождь), ночью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м/с. Температура воздуха ночью 3-5, днем 5-7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садки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сильные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(дождь, снег), туман. Ветер юго-западный 8-13,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13926</TotalTime>
  <Words>639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3348</cp:revision>
  <cp:lastPrinted>2021-07-01T03:56:27Z</cp:lastPrinted>
  <dcterms:created xsi:type="dcterms:W3CDTF">2018-03-27T06:03:00Z</dcterms:created>
  <dcterms:modified xsi:type="dcterms:W3CDTF">2024-11-29T07:26:34Z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