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287463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небольшие осадки (дождь, снег). Ночью и утром туман. Ветер северо-восточный с переходом на юго-западный  3-8 м/с. Температура воздуха ночью 0-2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01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9222438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1428</TotalTime>
  <Words>562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254</cp:revision>
  <cp:lastPrinted>2021-07-01T03:56:27Z</cp:lastPrinted>
  <dcterms:created xsi:type="dcterms:W3CDTF">2024-09-22T07:48:17Z</dcterms:created>
  <dcterms:modified xsi:type="dcterms:W3CDTF">2024-11-29T07:44:34Z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