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575369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юго-западный 2-7 м/с. Температура воздуха ночью 6-8, днем 1-3 мороза.</a:t>
            </a:r>
          </a:p>
          <a:p>
            <a:pPr algn="just"/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8-13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 мороза. 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140552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21514</TotalTime>
  <Words>597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4313</cp:revision>
  <cp:lastPrinted>2021-07-01T03:56:27Z</cp:lastPrinted>
  <dcterms:created xsi:type="dcterms:W3CDTF">2018-03-27T06:03:00Z</dcterms:created>
  <dcterms:modified xsi:type="dcterms:W3CDTF">2024-11-29T08:11:15Z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