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9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8957014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4157252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северный, северо-западный 7-12 м/с. Температура воздуха ночью 1-3, днем 4-6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01 декабря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северный, северо-западный 7-12 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1-3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27599</TotalTime>
  <Words>538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3617</cp:revision>
  <cp:lastPrinted>2021-10-15T03:50:29Z</cp:lastPrinted>
  <dcterms:created xsi:type="dcterms:W3CDTF">2018-03-27T06:03:00Z</dcterms:created>
  <dcterms:modified xsi:type="dcterms:W3CDTF">2024-11-29T06:32:48Z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