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9131362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юго-западный 2-7 м/с. Температура воздуха ночью 6-8,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01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 мороза. 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656836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7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10.718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24102</TotalTime>
  <Words>642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4434</cp:revision>
  <cp:lastPrinted>2021-07-01T03:56:27Z</cp:lastPrinted>
  <dcterms:created xsi:type="dcterms:W3CDTF">2018-03-27T06:03:00Z</dcterms:created>
  <dcterms:modified xsi:type="dcterms:W3CDTF">2024-11-29T08:10:46Z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