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1" d="100"/>
          <a:sy n="81" d="100"/>
        </p:scale>
        <p:origin x="658"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8544921"/>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29 </a:t>
                      </a:r>
                      <a:r>
                        <a:rPr lang="ru-RU" altLang="zh-CN" sz="1200" b="1" i="1" baseline="0" dirty="0">
                          <a:solidFill>
                            <a:srgbClr val="002060"/>
                          </a:solidFill>
                          <a:latin typeface="Times New Roman" panose="02020603050405020304" pitchFamily="18" charset="0"/>
                          <a:cs typeface="Times New Roman" panose="02020603050405020304" pitchFamily="18" charset="0"/>
                        </a:rPr>
                        <a:t>қараша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29 </a:t>
            </a:r>
            <a:r>
              <a:rPr lang="kk-KZ" sz="1100" b="1" dirty="0">
                <a:latin typeface="Times New Roman" panose="02020603050405020304" pitchFamily="18" charset="0"/>
                <a:cs typeface="Times New Roman" panose="02020603050405020304" pitchFamily="18" charset="0"/>
              </a:rPr>
              <a:t>қараша</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10751670"/>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3695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0.739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30</a:t>
            </a:r>
            <a:r>
              <a:rPr lang="ru-RU" sz="1100" b="1" kern="1400" dirty="0">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29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30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rPr>
              <a:t>, жауын-шашынсыз. Шығыстан жел соғады, күші 3-8 м/с. Ауа температурасы </a:t>
            </a:r>
            <a:r>
              <a:rPr lang="kk-KZ" sz="1100" kern="1400">
                <a:solidFill>
                  <a:srgbClr val="000000"/>
                </a:solidFill>
                <a:latin typeface="Times New Roman" panose="02020603050405020304" pitchFamily="18" charset="0"/>
                <a:ea typeface="Times New Roman" panose="02020603050405020304" pitchFamily="18" charset="0"/>
              </a:rPr>
              <a:t>түнде 15-17, </a:t>
            </a:r>
            <a:r>
              <a:rPr lang="kk-KZ" sz="1100" kern="1400" dirty="0">
                <a:solidFill>
                  <a:srgbClr val="000000"/>
                </a:solidFill>
                <a:latin typeface="Times New Roman" panose="02020603050405020304" pitchFamily="18" charset="0"/>
                <a:ea typeface="Times New Roman" panose="02020603050405020304" pitchFamily="18" charset="0"/>
              </a:rPr>
              <a:t>күндіз 5-7 аяз.</a:t>
            </a:r>
          </a:p>
          <a:p>
            <a:pPr algn="ctr"/>
            <a:r>
              <a:rPr lang="ru-RU" sz="1100" b="1" kern="1400" dirty="0">
                <a:latin typeface="Times New Roman" panose="02020603050405020304" pitchFamily="18" charset="0"/>
                <a:cs typeface="Times New Roman" panose="02020603050405020304" pitchFamily="18" charset="0"/>
              </a:rPr>
              <a:t>01 </a:t>
            </a:r>
            <a:r>
              <a:rPr lang="ru-RU" sz="1100" b="1" kern="1400" dirty="0" err="1">
                <a:latin typeface="Times New Roman" panose="02020603050405020304" pitchFamily="18" charset="0"/>
                <a:cs typeface="Times New Roman" panose="02020603050405020304" pitchFamily="18" charset="0"/>
              </a:rPr>
              <a:t>желтоқсанға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30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қ»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Батыстан</a:t>
            </a:r>
            <a:r>
              <a:rPr lang="kk-KZ"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3</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-8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15-17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rgbClr val="FFC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en-US" sz="1100" dirty="0">
                <a:solidFill>
                  <a:schemeClr val="tx1"/>
                </a:solidFill>
                <a:latin typeface="Times New Roman" panose="02020603050405020304" pitchFamily="18" charset="0"/>
                <a:cs typeface="Times New Roman" panose="02020603050405020304" pitchFamily="18" charset="0"/>
              </a:rPr>
              <a:t>30</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en-US" sz="1100" dirty="0">
                <a:solidFill>
                  <a:schemeClr val="tx1"/>
                </a:solidFill>
                <a:latin typeface="Times New Roman" panose="02020603050405020304" pitchFamily="18" charset="0"/>
                <a:cs typeface="Times New Roman" panose="02020603050405020304" pitchFamily="18" charset="0"/>
              </a:rPr>
              <a:t>01</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желто</a:t>
            </a:r>
            <a:r>
              <a:rPr lang="ru-RU" sz="1100" dirty="0" err="1">
                <a:solidFill>
                  <a:prstClr val="black"/>
                </a:solidFill>
                <a:latin typeface="Times New Roman" panose="02020603050405020304" pitchFamily="18" charset="0"/>
                <a:cs typeface="Times New Roman" panose="02020603050405020304" pitchFamily="18" charset="0"/>
              </a:rPr>
              <a:t>қсанда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жиналу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жоғары</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rgbClr val="FF0000"/>
                </a:solidFill>
                <a:latin typeface="Times New Roman" panose="02020603050405020304" pitchFamily="18" charset="0"/>
                <a:cs typeface="Times New Roman" panose="02020603050405020304" pitchFamily="18" charset="0"/>
              </a:rPr>
              <a:t>1  </a:t>
            </a:r>
            <a:r>
              <a:rPr lang="kk-KZ" sz="1100" dirty="0">
                <a:solidFill>
                  <a:srgbClr val="FF0000"/>
                </a:solidFill>
                <a:latin typeface="Times New Roman" panose="02020603050405020304" pitchFamily="18" charset="0"/>
                <a:cs typeface="Times New Roman" panose="02020603050405020304" pitchFamily="18" charset="0"/>
              </a:rPr>
              <a:t>дәрежелі ҚМЖ ескертуі</a:t>
            </a:r>
            <a:r>
              <a:rPr lang="ru-RU" sz="1100" dirty="0">
                <a:solidFill>
                  <a:srgbClr val="FF0000"/>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96641911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4583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35078</TotalTime>
  <Words>599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Надежда Краузе</cp:lastModifiedBy>
  <cp:revision>5688</cp:revision>
  <cp:lastPrinted>2023-01-16T10:13:34Z</cp:lastPrinted>
  <dcterms:created xsi:type="dcterms:W3CDTF">2018-03-27T06:03:00Z</dcterms:created>
  <dcterms:modified xsi:type="dcterms:W3CDTF">2024-11-29T07:59:12Z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