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№334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29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2285241"/>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30 қараша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2024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29 </a:t>
            </a:r>
            <a:r>
              <a:rPr lang="ru-RU" sz="1050" b="1" dirty="0" err="1" smtClean="0">
                <a:latin typeface="Times New Roman" pitchFamily="18" charset="0"/>
                <a:ea typeface="Times New Roman KZ" pitchFamily="18" charset="0"/>
                <a:cs typeface="Times New Roman" pitchFamily="18" charset="0"/>
              </a:rPr>
              <a:t>қараша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30</a:t>
            </a:r>
            <a:r>
              <a:rPr lang="kk-KZ" altLang="ru-RU" sz="1050" b="1" dirty="0" smtClean="0">
                <a:latin typeface="Times New Roman" pitchFamily="18" charset="0"/>
                <a:ea typeface="Times New Roman KZ" pitchFamily="18" charset="0"/>
                <a:cs typeface="Times New Roman" pitchFamily="18" charset="0"/>
              </a:rPr>
              <a:t> қараша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 күндіз кей уақыттарда жаңбыр. Оңтүстік-шығыстан ж</a:t>
            </a:r>
            <a:r>
              <a:rPr lang="kk-KZ" sz="1200" dirty="0" smtClean="0">
                <a:latin typeface="Times New Roman" pitchFamily="18" charset="0"/>
                <a:cs typeface="Times New Roman" pitchFamily="18" charset="0"/>
              </a:rPr>
              <a:t>ел соғады, күші 5-10 м/с. Ауа температурасы түнде 3-5 градус аяз, күндіз 6-8 градус жылы.</a:t>
            </a:r>
            <a:endParaRPr lang="kk-KZ" sz="1200" dirty="0" smtClean="0">
              <a:latin typeface="Times New Roman" pitchFamily="18" charset="0"/>
              <a:cs typeface="Times New Roman" pitchFamily="18" charset="0"/>
            </a:endParaRPr>
          </a:p>
          <a:p>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01 желтоқсан</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30</a:t>
            </a:r>
            <a:r>
              <a:rPr lang="kk-KZ" altLang="ru-RU" sz="1050" b="1" dirty="0" smtClean="0">
                <a:latin typeface="Times New Roman" pitchFamily="18" charset="0"/>
                <a:ea typeface="Times New Roman KZ" pitchFamily="18" charset="0"/>
                <a:cs typeface="Times New Roman" pitchFamily="18" charset="0"/>
              </a:rPr>
              <a:t> қараша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01 </a:t>
            </a:r>
            <a:r>
              <a:rPr lang="kk-KZ" altLang="ru-RU" sz="1050" b="1" dirty="0" smtClean="0">
                <a:latin typeface="Times New Roman" pitchFamily="18" charset="0"/>
                <a:ea typeface="Times New Roman KZ" pitchFamily="18" charset="0"/>
                <a:cs typeface="Times New Roman" pitchFamily="18" charset="0"/>
              </a:rPr>
              <a:t>желтоқсан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Көшпелі бұлтты</a:t>
            </a:r>
            <a:r>
              <a:rPr lang="kk-KZ" sz="1200" dirty="0" smtClean="0">
                <a:latin typeface="Times New Roman KZ" pitchFamily="18" charset="0"/>
                <a:ea typeface="Times New Roman KZ" pitchFamily="18" charset="0"/>
              </a:rPr>
              <a:t>, жауын-шашын </a:t>
            </a:r>
            <a:r>
              <a:rPr lang="ru-RU" sz="1200" dirty="0" err="1" smtClean="0">
                <a:latin typeface="Times New Roman KZ" pitchFamily="18" charset="0"/>
                <a:ea typeface="Times New Roman KZ" pitchFamily="18" charset="0"/>
              </a:rPr>
              <a:t>(жаңбыр,</a:t>
            </a:r>
            <a:r>
              <a:rPr lang="ru-RU" sz="1200" dirty="0" smtClean="0">
                <a:latin typeface="Times New Roman KZ" pitchFamily="18" charset="0"/>
                <a:ea typeface="Times New Roman KZ" pitchFamily="18" charset="0"/>
              </a:rPr>
              <a:t> </a:t>
            </a:r>
            <a:r>
              <a:rPr lang="kk-KZ" sz="1200" dirty="0" smtClean="0">
                <a:latin typeface="Times New Roman KZ" pitchFamily="18" charset="0"/>
                <a:ea typeface="Times New Roman KZ" pitchFamily="18" charset="0"/>
              </a:rPr>
              <a:t>қар</a:t>
            </a:r>
            <a:r>
              <a:rPr lang="ru-RU" sz="1200" dirty="0" smtClean="0">
                <a:latin typeface="Times New Roman KZ" pitchFamily="18" charset="0"/>
                <a:ea typeface="Times New Roman KZ" pitchFamily="18" charset="0"/>
              </a:rPr>
              <a:t>)</a:t>
            </a:r>
            <a:r>
              <a:rPr lang="kk-KZ" sz="1200" dirty="0" smtClean="0">
                <a:latin typeface="Times New Roman KZ" pitchFamily="18" charset="0"/>
                <a:ea typeface="Times New Roman KZ" pitchFamily="18" charset="0"/>
              </a:rPr>
              <a:t>. </a:t>
            </a:r>
            <a:r>
              <a:rPr lang="kk-KZ" sz="1200" dirty="0" smtClean="0">
                <a:latin typeface="Times New Roman KZ" pitchFamily="18" charset="0"/>
                <a:ea typeface="Times New Roman KZ" pitchFamily="18" charset="0"/>
              </a:rPr>
              <a:t>Оңтүстік-шығыстан ж</a:t>
            </a:r>
            <a:r>
              <a:rPr lang="kk-KZ" sz="1200" dirty="0" smtClean="0">
                <a:latin typeface="Times New Roman" pitchFamily="18" charset="0"/>
                <a:cs typeface="Times New Roman" pitchFamily="18" charset="0"/>
              </a:rPr>
              <a:t>ел соғады, күші 3-8 м/с. Ауа </a:t>
            </a:r>
            <a:r>
              <a:rPr lang="kk-KZ" sz="1200" smtClean="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0-2 </a:t>
            </a:r>
            <a:r>
              <a:rPr lang="kk-KZ" sz="1200" smtClean="0">
                <a:latin typeface="Times New Roman" pitchFamily="18" charset="0"/>
                <a:cs typeface="Times New Roman" pitchFamily="18" charset="0"/>
              </a:rPr>
              <a:t>градус </a:t>
            </a:r>
            <a:r>
              <a:rPr lang="kk-KZ" sz="1200" smtClean="0">
                <a:latin typeface="Times New Roman" pitchFamily="18" charset="0"/>
                <a:cs typeface="Times New Roman" pitchFamily="18" charset="0"/>
              </a:rPr>
              <a:t>жылы.</a:t>
            </a: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30</a:t>
            </a:r>
            <a:r>
              <a:rPr lang="kk-KZ" sz="1200" dirty="0" smtClean="0">
                <a:solidFill>
                  <a:schemeClr val="tx1"/>
                </a:solidFill>
                <a:latin typeface="Times New Roman" panose="02020603050405020304" pitchFamily="18" charset="0"/>
                <a:cs typeface="Times New Roman" panose="02020603050405020304" pitchFamily="18" charset="0"/>
              </a:rPr>
              <a:t> </a:t>
            </a:r>
            <a:r>
              <a:rPr lang="kk-KZ" altLang="ru-RU" sz="1200" dirty="0" smtClean="0">
                <a:solidFill>
                  <a:schemeClr val="tx1"/>
                </a:solidFill>
                <a:latin typeface="Times New Roman" pitchFamily="18" charset="0"/>
                <a:ea typeface="Times New Roman KZ" pitchFamily="18" charset="0"/>
                <a:cs typeface="Times New Roman" pitchFamily="18" charset="0"/>
              </a:rPr>
              <a:t>қараша</a:t>
            </a:r>
            <a:r>
              <a:rPr lang="kk-KZ" sz="1200" dirty="0" smtClean="0">
                <a:solidFill>
                  <a:schemeClr val="tx1"/>
                </a:solidFill>
                <a:latin typeface="Times New Roman" panose="02020603050405020304" pitchFamily="18" charset="0"/>
                <a:cs typeface="Times New Roman" panose="02020603050405020304" pitchFamily="18" charset="0"/>
              </a:rPr>
              <a:t>, 01 желтоқсан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29</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қараша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461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103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4207</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0,84</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568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801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2,00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100" dirty="0" smtClean="0">
                          <a:latin typeface="Times New Roman KZ" pitchFamily="18" charset="0"/>
                          <a:ea typeface="Times New Roman KZ" pitchFamily="18" charset="0"/>
                        </a:rPr>
                        <a:t>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Абдуалиева М 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20045</TotalTime>
  <Words>546</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4634</cp:revision>
  <cp:lastPrinted>2021-07-01T03:56:27Z</cp:lastPrinted>
  <dcterms:created xsi:type="dcterms:W3CDTF">2018-03-27T06:03:00Z</dcterms:created>
  <dcterms:modified xsi:type="dcterms:W3CDTF">2024-11-29T07:54:42Z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