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01739614"/>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7368583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уақытта жауын-шашын </a:t>
            </a:r>
            <a:r>
              <a:rPr lang="ru-RU" sz="1100" dirty="0" err="1" smtClean="0">
                <a:latin typeface="Times New Roman" pitchFamily="18" charset="0"/>
                <a:cs typeface="Times New Roman" pitchFamily="18" charset="0"/>
              </a:rPr>
              <a:t>(көбінесе 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err="1" smtClean="0">
                <a:latin typeface="Times New Roman" pitchFamily="18" charset="0"/>
                <a:cs typeface="Times New Roman" pitchFamily="18" charset="0"/>
              </a:rPr>
              <a:t>тұман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м/с</a:t>
            </a:r>
            <a:r>
              <a:rPr lang="kk-KZ" sz="1100" dirty="0" smtClean="0">
                <a:latin typeface="Times New Roman" pitchFamily="18" charset="0"/>
                <a:cs typeface="Times New Roman" pitchFamily="18" charset="0"/>
              </a:rPr>
              <a:t>. Ауа температурасы түнде 3-5, күндіз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01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01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кей уақытта қатты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қарашадан</a:t>
            </a:r>
            <a:r>
              <a:rPr lang="ru-RU" sz="1200" dirty="0" smtClean="0">
                <a:solidFill>
                  <a:schemeClr val="tx1"/>
                </a:solidFill>
                <a:latin typeface="Times New Roman" panose="02020603050405020304" pitchFamily="18" charset="0"/>
                <a:cs typeface="Times New Roman" panose="02020603050405020304" pitchFamily="18" charset="0"/>
              </a:rPr>
              <a:t>, 01</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smtClean="0">
                <a:solidFill>
                  <a:schemeClr val="tx1"/>
                </a:solidFill>
                <a:latin typeface="Times New Roman" panose="02020603050405020304" pitchFamily="18" charset="0"/>
                <a:cs typeface="Times New Roman" panose="02020603050405020304" pitchFamily="18" charset="0"/>
              </a:rPr>
              <a:t>сей</a:t>
            </a:r>
            <a:r>
              <a:rPr lang="kk-KZ" sz="1200" dirty="0" smtClean="0">
                <a:solidFill>
                  <a:schemeClr val="tx1"/>
                </a:solidFill>
                <a:latin typeface="Times New Roman" panose="02020603050405020304" pitchFamily="18" charset="0"/>
                <a:cs typeface="Times New Roman" panose="02020603050405020304" pitchFamily="18" charset="0"/>
              </a:rPr>
              <a:t>ілуіне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13884</TotalTime>
  <Words>605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3459</cp:revision>
  <cp:lastPrinted>2021-07-01T03:56:27Z</cp:lastPrinted>
  <dcterms:created xsi:type="dcterms:W3CDTF">2018-03-27T06:03:00Z</dcterms:created>
  <dcterms:modified xsi:type="dcterms:W3CDTF">2024-11-29T07:32:20Z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