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695874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34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 қ</a:t>
            </a:r>
            <a:r>
              <a:rPr lang="" altLang="ru-RU" sz="1200" b="1" dirty="0" smtClean="0">
                <a:latin typeface="Times New Roman" panose="02020603050405020304" pitchFamily="18" charset="0"/>
                <a:cs typeface="Times New Roman" panose="02020603050405020304" pitchFamily="18" charset="0"/>
              </a:rPr>
              <a:t>а</a:t>
            </a:r>
            <a:r>
              <a:rPr lang="ru-RU" altLang="ru-RU" sz="1200" b="1" dirty="0" err="1" smtClean="0">
                <a:latin typeface="Times New Roman" panose="02020603050405020304" pitchFamily="18" charset="0"/>
                <a:cs typeface="Times New Roman" panose="02020603050405020304" pitchFamily="18" charset="0"/>
              </a:rPr>
              <a:t>раша</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29293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29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жауын-шашынсыз. Түнде және таңертең тұман. Жел </a:t>
            </a:r>
            <a:r>
              <a:rPr lang="kk-KZ" sz="1200" dirty="0" smtClean="0">
                <a:solidFill>
                  <a:prstClr val="black"/>
                </a:solidFill>
                <a:latin typeface="Times New Roman" pitchFamily="18" charset="0"/>
                <a:cs typeface="Times New Roman" pitchFamily="18" charset="0"/>
              </a:rPr>
              <a:t>шығыстан, оңтүстік-шығыстан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1-6 </a:t>
            </a:r>
            <a:r>
              <a:rPr lang="ru-RU" sz="1200" dirty="0" smtClean="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-7°,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жылы.</a:t>
            </a:r>
            <a:endParaRPr lang="kk-KZ" sz="1200" dirty="0" smtClean="0">
              <a:solidFill>
                <a:prstClr val="black"/>
              </a:solidFill>
              <a:latin typeface="Times New Roman" pitchFamily="18" charset="0"/>
              <a:cs typeface="Times New Roman" pitchFamily="18" charset="0"/>
            </a:endParaRPr>
          </a:p>
          <a:p>
            <a:pPr lvl="0" indent="185738" algn="just"/>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желто</a:t>
            </a:r>
            <a:r>
              <a:rPr lang="kk-KZ" altLang="ru-RU" sz="1200" b="1" dirty="0" smtClean="0">
                <a:latin typeface="Times New Roman" panose="02020603050405020304" pitchFamily="18" charset="0"/>
                <a:cs typeface="Times New Roman" panose="02020603050405020304" pitchFamily="18" charset="0"/>
              </a:rPr>
              <a:t>қсан</a:t>
            </a:r>
            <a:r>
              <a:rPr lang="ru-RU" altLang="ru-RU" sz="1200" b="1" dirty="0" err="1"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30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қар).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a:t>
            </a:r>
            <a:r>
              <a:rPr lang="ru-RU" sz="1200" dirty="0" smtClean="0">
                <a:solidFill>
                  <a:prstClr val="black"/>
                </a:solidFill>
                <a:latin typeface="Times New Roman" pitchFamily="18" charset="0"/>
                <a:cs typeface="Times New Roman" pitchFamily="18" charset="0"/>
              </a:rPr>
              <a:t>-7 </a:t>
            </a:r>
            <a:r>
              <a:rPr lang="ru-RU" sz="1200" dirty="0" smtClean="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2-4°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5122" y="219654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a:solidFill>
                  <a:prstClr val="black"/>
                </a:solidFill>
                <a:latin typeface="Times New Roman" panose="02020603050405020304" pitchFamily="18" charset="0"/>
                <a:cs typeface="Times New Roman" panose="02020603050405020304" pitchFamily="18" charset="0"/>
              </a:rPr>
              <a:t>қараша</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5052895" y="312458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2132234"/>
              </p:ext>
            </p:extLst>
          </p:nvPr>
        </p:nvGraphicFramePr>
        <p:xfrm>
          <a:off x="5042000"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2,597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0,422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23487</TotalTime>
  <Words>642</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4356</cp:revision>
  <cp:lastPrinted>2021-07-01T03:56:27Z</cp:lastPrinted>
  <dcterms:created xsi:type="dcterms:W3CDTF">2018-03-27T06:03:00Z</dcterms:created>
  <dcterms:modified xsi:type="dcterms:W3CDTF">2024-11-29T08:15:34Z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