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664569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29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2024 ж. сағ. 20-дейін</a:t>
            </a:r>
          </a:p>
          <a:p>
            <a:r>
              <a:rPr lang="ru-RU" sz="1200" dirty="0" smtClean="0">
                <a:latin typeface="Times New Roman" panose="02020603050405020304" pitchFamily="18" charset="0"/>
                <a:cs typeface="Times New Roman" panose="02020603050405020304" pitchFamily="18" charset="0"/>
              </a:rPr>
              <a:t>Аздаған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таңертең тұман</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Оңтұстік-батыстан,</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01</a:t>
            </a:r>
            <a:r>
              <a:rPr lang="kk-KZ" sz="1200" b="1" dirty="0">
                <a:solidFill>
                  <a:prstClr val="black"/>
                </a:solidFill>
                <a:latin typeface="Times New Roman" panose="02020603050405020304" pitchFamily="18" charset="0"/>
                <a:cs typeface="Times New Roman" panose="02020603050405020304" pitchFamily="18" charset="0"/>
              </a:rPr>
              <a:t>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01</a:t>
            </a:r>
            <a:r>
              <a:rPr lang="kk-KZ" sz="1200" b="1" dirty="0">
                <a:solidFill>
                  <a:prstClr val="black"/>
                </a:solidFill>
                <a:latin typeface="Times New Roman" panose="02020603050405020304" pitchFamily="18" charset="0"/>
                <a:cs typeface="Times New Roman" panose="02020603050405020304" pitchFamily="18" charset="0"/>
              </a:rPr>
              <a:t>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Көшпели</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542886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a:t>
            </a:r>
            <a:r>
              <a:rPr lang="kk-KZ" sz="1200" dirty="0" smtClean="0">
                <a:solidFill>
                  <a:prstClr val="black"/>
                </a:solidFill>
                <a:latin typeface="Times New Roman" panose="02020603050405020304" pitchFamily="18" charset="0"/>
                <a:cs typeface="Times New Roman" panose="02020603050405020304" pitchFamily="18" charset="0"/>
              </a:rPr>
              <a:t>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stretch>
            <a:fillRect/>
          </a:stretch>
        </p:blipFill>
        <p:spPr>
          <a:xfrm>
            <a:off x="4501857" y="3267442"/>
            <a:ext cx="902286" cy="3231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21960</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4334</cp:revision>
  <cp:lastPrinted>2021-07-01T07:38:07Z</cp:lastPrinted>
  <dcterms:created xsi:type="dcterms:W3CDTF">2018-03-27T06:03:00Z</dcterms:created>
  <dcterms:modified xsi:type="dcterms:W3CDTF">2024-11-29T08:30:03Z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