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1925780"/>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kk-KZ" sz="1200" b="1"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01 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30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a:latin typeface="Times New Roman" panose="02020603050405020304" pitchFamily="18" charset="0"/>
                <a:cs typeface="Times New Roman" panose="02020603050405020304" pitchFamily="18" charset="0"/>
              </a:rPr>
              <a:t> 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8-13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9778273"/>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21482</TotalTime>
  <Words>564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4325</cp:revision>
  <cp:lastPrinted>2021-07-01T03:56:27Z</cp:lastPrinted>
  <dcterms:created xsi:type="dcterms:W3CDTF">2018-03-27T06:03:00Z</dcterms:created>
  <dcterms:modified xsi:type="dcterms:W3CDTF">2024-11-29T08:11:04Z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