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4" d="100"/>
          <a:sy n="104" d="100"/>
        </p:scale>
        <p:origin x="876" y="14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4220" y="2271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00839359"/>
              </p:ext>
            </p:extLst>
          </p:nvPr>
        </p:nvGraphicFramePr>
        <p:xfrm>
          <a:off x="307975" y="2492896"/>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№334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29 қ</a:t>
                      </a:r>
                      <a:r>
                        <a:rPr lang="" altLang="zh-CN" sz="1200" b="1" i="1" baseline="0" dirty="0" smtClean="0">
                          <a:solidFill>
                            <a:srgbClr val="002060"/>
                          </a:solidFill>
                          <a:latin typeface="Times New Roman" panose="02020603050405020304" pitchFamily="18" charset="0"/>
                          <a:cs typeface="Times New Roman" panose="02020603050405020304" pitchFamily="18" charset="0"/>
                        </a:rPr>
                        <a:t>а</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40725"/>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a:t>
            </a:r>
            <a:r>
              <a:rPr lang="" altLang="ru-RU" sz="1200" b="1" dirty="0" smtClean="0">
                <a:latin typeface="Times New Roman" panose="02020603050405020304" pitchFamily="18" charset="0"/>
                <a:cs typeface="Times New Roman" panose="02020603050405020304" pitchFamily="18" charset="0"/>
              </a:rPr>
              <a:t>а</a:t>
            </a:r>
            <a:r>
              <a:rPr lang="kk-KZ" altLang="ru-RU" sz="1200" b="1" dirty="0" smtClean="0">
                <a:latin typeface="Times New Roman" panose="02020603050405020304" pitchFamily="18" charset="0"/>
                <a:cs typeface="Times New Roman" panose="02020603050405020304" pitchFamily="18" charset="0"/>
              </a:rPr>
              <a:t>раша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1954381"/>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a:latin typeface="Times New Roman" panose="02020603050405020304" pitchFamily="18" charset="0"/>
                <a:cs typeface="Times New Roman" panose="02020603050405020304" pitchFamily="18" charset="0"/>
              </a:rPr>
              <a:t>қарашаға</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29 қараша сағ. </a:t>
            </a:r>
            <a:r>
              <a:rPr lang="ru-RU" altLang="ru-RU" sz="1200" b="1" dirty="0" smtClean="0">
                <a:latin typeface="Times New Roman" panose="02020603050405020304" pitchFamily="18" charset="0"/>
                <a:cs typeface="Times New Roman" panose="02020603050405020304" pitchFamily="18" charset="0"/>
              </a:rPr>
              <a:t>20-дан 30 </a:t>
            </a:r>
            <a:r>
              <a:rPr 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a:t>
            </a:r>
            <a:r>
              <a:rPr lang="kk-KZ" sz="12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шығыстан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оңт</a:t>
            </a:r>
            <a:r>
              <a:rPr lang="kk-KZ" sz="1200" dirty="0" smtClean="0">
                <a:solidFill>
                  <a:prstClr val="black"/>
                </a:solidFill>
                <a:latin typeface="Times New Roman" pitchFamily="18" charset="0"/>
                <a:cs typeface="Times New Roman" pitchFamily="18" charset="0"/>
              </a:rPr>
              <a:t>үстік-шығыстан соғады, күші </a:t>
            </a:r>
            <a:r>
              <a:rPr lang="kk-KZ" sz="1200" dirty="0" smtClean="0">
                <a:solidFill>
                  <a:prstClr val="black"/>
                </a:solidFill>
                <a:latin typeface="Times New Roman" pitchFamily="18" charset="0"/>
                <a:cs typeface="Times New Roman" pitchFamily="18" charset="0"/>
              </a:rPr>
              <a:t>1-6 </a:t>
            </a:r>
            <a:r>
              <a:rPr lang="ru-RU" sz="1200" dirty="0" smtClean="0">
                <a:solidFill>
                  <a:prstClr val="black"/>
                </a:solidFill>
                <a:latin typeface="Times New Roman" pitchFamily="18" charset="0"/>
                <a:cs typeface="Times New Roman" pitchFamily="18" charset="0"/>
              </a:rPr>
              <a:t>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түнде </a:t>
            </a:r>
            <a:r>
              <a:rPr lang="kk-KZ" sz="1200" dirty="0" smtClean="0">
                <a:solidFill>
                  <a:prstClr val="black"/>
                </a:solidFill>
                <a:latin typeface="Times New Roman" pitchFamily="18" charset="0"/>
                <a:cs typeface="Times New Roman" pitchFamily="18" charset="0"/>
              </a:rPr>
              <a:t>4-6° </a:t>
            </a:r>
            <a:r>
              <a:rPr lang="kk-KZ" sz="1200" dirty="0" smtClean="0">
                <a:solidFill>
                  <a:prstClr val="black"/>
                </a:solidFill>
                <a:latin typeface="Times New Roman" pitchFamily="18" charset="0"/>
                <a:cs typeface="Times New Roman" pitchFamily="18" charset="0"/>
              </a:rPr>
              <a:t>аяз, күндіз 1-3° жылы.</a:t>
            </a:r>
            <a:endParaRPr lang="kk-KZ" sz="400" dirty="0">
              <a:solidFill>
                <a:prstClr val="black"/>
              </a:solidFill>
              <a:latin typeface="Times New Roman" pitchFamily="18" charset="0"/>
              <a:cs typeface="Times New Roman" pitchFamily="18" charset="0"/>
            </a:endParaRPr>
          </a:p>
          <a:p>
            <a:pPr lvl="0" indent="185738" algn="just"/>
            <a:endParaRPr lang="kk-KZ" sz="1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желтоқсанға</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30 </a:t>
            </a:r>
            <a:r>
              <a:rPr lang="kk-KZ" altLang="ru-RU" sz="1200" b="1" dirty="0">
                <a:latin typeface="Times New Roman" panose="02020603050405020304" pitchFamily="18" charset="0"/>
                <a:cs typeface="Times New Roman" panose="02020603050405020304" pitchFamily="18" charset="0"/>
              </a:rPr>
              <a:t>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01 </a:t>
            </a:r>
            <a:r>
              <a:rPr 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Бұ</a:t>
            </a:r>
            <a:r>
              <a:rPr lang="kk-KZ" sz="12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smtClean="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қар.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оңтүстік-шығыстан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1-6 м/с</a:t>
            </a:r>
            <a:r>
              <a:rPr lang="ru-RU"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Ауа </a:t>
            </a:r>
            <a:r>
              <a:rPr lang="kk-KZ" sz="1200">
                <a:solidFill>
                  <a:prstClr val="black"/>
                </a:solidFill>
                <a:latin typeface="Times New Roman" pitchFamily="18" charset="0"/>
                <a:cs typeface="Times New Roman" pitchFamily="18" charset="0"/>
              </a:rPr>
              <a:t>температурасы </a:t>
            </a:r>
            <a:r>
              <a:rPr lang="kk-KZ" sz="1200" smtClean="0">
                <a:solidFill>
                  <a:prstClr val="black"/>
                </a:solidFill>
                <a:latin typeface="Times New Roman" pitchFamily="18" charset="0"/>
                <a:cs typeface="Times New Roman" pitchFamily="18" charset="0"/>
              </a:rPr>
              <a:t>2-4° жылы </a:t>
            </a:r>
            <a:r>
              <a:rPr lang="kk-KZ" sz="1200" dirty="0">
                <a:solidFill>
                  <a:prstClr val="black"/>
                </a:solidFill>
                <a:latin typeface="Times New Roman" pitchFamily="18" charset="0"/>
                <a:cs typeface="Times New Roman" pitchFamily="18" charset="0"/>
              </a:rPr>
              <a:t>болады</a:t>
            </a:r>
            <a:r>
              <a:rPr lang="kk-KZ" sz="1200" dirty="0" smtClean="0">
                <a:solidFill>
                  <a:prstClr val="black"/>
                </a:solidFill>
                <a:latin typeface="Times New Roman" pitchFamily="18" charset="0"/>
                <a:cs typeface="Times New Roman" pitchFamily="18" charset="0"/>
              </a:rPr>
              <a:t>.</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060400805"/>
              </p:ext>
            </p:extLst>
          </p:nvPr>
        </p:nvGraphicFramePr>
        <p:xfrm>
          <a:off x="5018548" y="4144634"/>
          <a:ext cx="4691064" cy="211885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23445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4,689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4,325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22" name="TextBox 13"/>
          <p:cNvSpPr txBox="1"/>
          <p:nvPr/>
        </p:nvSpPr>
        <p:spPr>
          <a:xfrm>
            <a:off x="5021358" y="221099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30 </a:t>
            </a:r>
            <a:r>
              <a:rPr lang="ru-RU" sz="1200" dirty="0" err="1">
                <a:solidFill>
                  <a:prstClr val="black"/>
                </a:solidFill>
                <a:latin typeface="Times New Roman" panose="02020603050405020304" pitchFamily="18" charset="0"/>
                <a:cs typeface="Times New Roman" panose="02020603050405020304" pitchFamily="18" charset="0"/>
              </a:rPr>
              <a:t>қараша</a:t>
            </a:r>
            <a:r>
              <a:rPr lang="ru-RU" sz="1200" dirty="0">
                <a:solidFill>
                  <a:prstClr val="black"/>
                </a:solidFill>
                <a:latin typeface="Times New Roman" panose="02020603050405020304" pitchFamily="18" charset="0"/>
                <a:cs typeface="Times New Roman" panose="02020603050405020304" pitchFamily="18" charset="0"/>
              </a:rPr>
              <a:t> 2024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жоғары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5" name="TextBox 13"/>
          <p:cNvSpPr txBox="1"/>
          <p:nvPr/>
        </p:nvSpPr>
        <p:spPr>
          <a:xfrm>
            <a:off x="5021357" y="3175113"/>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2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жарияланады</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5999" y="5921885"/>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Абдрахманова Н.Е. </a:t>
            </a:r>
            <a:r>
              <a:rPr lang="kk-KZ" altLang="ru-RU" sz="1200" b="1" i="1" dirty="0">
                <a:solidFill>
                  <a:srgbClr val="000000"/>
                </a:solidFill>
                <a:latin typeface="Times New Roman" panose="02020603050405020304" pitchFamily="18" charset="0"/>
                <a:cs typeface="Times New Roman" panose="02020603050405020304" pitchFamily="18" charset="0"/>
              </a:rPr>
              <a:t>/</a:t>
            </a:r>
            <a:r>
              <a:rPr lang="en-US"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Эрнст Л.В</a:t>
            </a:r>
            <a:r>
              <a:rPr lang="kk-KZ" altLang="ru-RU" sz="1200" b="1" i="1" dirty="0">
                <a:solidFill>
                  <a:srgbClr val="000000"/>
                </a:solidFill>
                <a:latin typeface="Times New Roman" panose="02020603050405020304" pitchFamily="18" charset="0"/>
                <a:cs typeface="Times New Roman" panose="02020603050405020304" pitchFamily="18" charset="0"/>
              </a:rPr>
              <a:t>.</a:t>
            </a: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20026</TotalTime>
  <Words>562</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4061</cp:revision>
  <cp:lastPrinted>2021-07-01T03:56:27Z</cp:lastPrinted>
  <dcterms:created xsi:type="dcterms:W3CDTF">2018-03-27T06:03:00Z</dcterms:created>
  <dcterms:modified xsi:type="dcterms:W3CDTF">2024-11-29T08:20:43Z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