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702618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30</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 болады</a:t>
            </a:r>
            <a:r>
              <a:rPr lang="kk-KZ" sz="1200" dirty="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01 желтоқсанға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30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56261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2247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01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 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19801</TotalTime>
  <Words>509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5051</cp:revision>
  <cp:lastPrinted>2021-07-01T07:38:07Z</cp:lastPrinted>
  <dcterms:created xsi:type="dcterms:W3CDTF">2018-03-27T06:03:00Z</dcterms:created>
  <dcterms:modified xsi:type="dcterms:W3CDTF">2024-11-29T10:03:06Z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