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a:solidFill>
                            <a:srgbClr val="002060"/>
                          </a:solidFill>
                          <a:latin typeface="Times New Roman" panose="02020603050405020304" pitchFamily="18" charset="0"/>
                          <a:cs typeface="Times New Roman" panose="02020603050405020304" pitchFamily="18" charset="0"/>
                        </a:rPr>
                        <a:t>№</a:t>
                      </a:r>
                      <a:r>
                        <a:rPr lang="kk-KZ" altLang="x-none" sz="1600" b="1" i="1" baseline="0">
                          <a:solidFill>
                            <a:srgbClr val="002060"/>
                          </a:solidFill>
                          <a:latin typeface="Times New Roman" panose="02020603050405020304" pitchFamily="18" charset="0"/>
                          <a:cs typeface="Times New Roman" panose="02020603050405020304" pitchFamily="18" charset="0"/>
                        </a:rPr>
                        <a:t> 334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29</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8358251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608512"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30</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30</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Аздаған бұлтты, жауын-шашынсыз.Тұман. Батыстан жел соғады, күші                 2-7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16-18, күндіз 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01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kk-KZ" sz="1100" smtClean="0">
                <a:latin typeface="Times New Roman" pitchFamily="18" charset="0"/>
                <a:cs typeface="Times New Roman" pitchFamily="18" charset="0"/>
              </a:rPr>
              <a:t>б</a:t>
            </a:r>
            <a:r>
              <a:rPr lang="kk-KZ" sz="1100" smtClean="0">
                <a:latin typeface="Times New Roman" pitchFamily="18" charset="0"/>
                <a:cs typeface="Times New Roman" pitchFamily="18" charset="0"/>
              </a:rPr>
              <a:t>атыстан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12-14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a:solidFill>
                  <a:srgbClr val="000000"/>
                </a:solidFill>
                <a:latin typeface="Times New Roman" pitchFamily="18" charset="0"/>
                <a:cs typeface="Times New Roman" pitchFamily="18" charset="0"/>
              </a:rPr>
              <a:t>30</a:t>
            </a:r>
            <a:r>
              <a:rPr lang="ru-RU" altLang="ru-RU" sz="1100" dirty="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a:solidFill>
                  <a:srgbClr val="000000"/>
                </a:solidFill>
                <a:latin typeface="Times New Roman" pitchFamily="18" charset="0"/>
                <a:cs typeface="Times New Roman" pitchFamily="18" charset="0"/>
              </a:rPr>
              <a:t>30</a:t>
            </a:r>
            <a:r>
              <a:rPr lang="ru-RU" altLang="ru-RU" sz="1100" dirty="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dirty="0" err="1">
                <a:latin typeface="Times New Roman" pitchFamily="18" charset="0"/>
                <a:cs typeface="Times New Roman"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15738</TotalTime>
  <Words>545</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5542</cp:revision>
  <cp:lastPrinted>2021-07-01T03:56:27Z</cp:lastPrinted>
  <dcterms:created xsi:type="dcterms:W3CDTF">2018-03-27T06:03:00Z</dcterms:created>
  <dcterms:modified xsi:type="dcterms:W3CDTF">2024-11-29T07:54:10Z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