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8053153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59705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Облачно, осадки, ночью и утром временами сильные 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8-13, порывы 15-20 м/с. Температура воздуха ночью 0-2, днем 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снег), туман. Ветер юго-западный 8-13, порывы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13928</TotalTime>
  <Words>639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3350</cp:revision>
  <cp:lastPrinted>2021-07-01T03:56:27Z</cp:lastPrinted>
  <dcterms:created xsi:type="dcterms:W3CDTF">2018-03-27T06:03:00Z</dcterms:created>
  <dcterms:modified xsi:type="dcterms:W3CDTF">2024-11-30T07:50:34Z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